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81" r:id="rId9"/>
    <p:sldId id="278" r:id="rId10"/>
    <p:sldId id="279" r:id="rId11"/>
    <p:sldId id="280" r:id="rId12"/>
    <p:sldId id="273" r:id="rId13"/>
    <p:sldId id="263" r:id="rId14"/>
    <p:sldId id="264" r:id="rId15"/>
    <p:sldId id="266" r:id="rId16"/>
    <p:sldId id="265" r:id="rId17"/>
    <p:sldId id="274" r:id="rId18"/>
    <p:sldId id="275" r:id="rId19"/>
    <p:sldId id="276" r:id="rId20"/>
    <p:sldId id="277" r:id="rId21"/>
    <p:sldId id="282" r:id="rId22"/>
    <p:sldId id="260" r:id="rId23"/>
    <p:sldId id="25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60" d="100"/>
          <a:sy n="60" d="100"/>
        </p:scale>
        <p:origin x="72" y="106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8EAA-307E-4CEE-8107-E79664D9AF24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0338AA8-C72A-4CD5-91DA-A72C0D2E32E2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59698450-ECEA-4C81-8222-4E7C032FB134}" type="parTrans" cxnId="{FFDAEC1A-F2DD-4596-984A-0FEF706A70DC}">
      <dgm:prSet/>
      <dgm:spPr/>
      <dgm:t>
        <a:bodyPr/>
        <a:lstStyle/>
        <a:p>
          <a:endParaRPr lang="en-US"/>
        </a:p>
      </dgm:t>
    </dgm:pt>
    <dgm:pt modelId="{064F1030-6866-4F32-893E-7047506F3146}" type="sibTrans" cxnId="{FFDAEC1A-F2DD-4596-984A-0FEF706A70DC}">
      <dgm:prSet/>
      <dgm:spPr/>
      <dgm:t>
        <a:bodyPr/>
        <a:lstStyle/>
        <a:p>
          <a:endParaRPr lang="en-US"/>
        </a:p>
      </dgm:t>
    </dgm:pt>
    <dgm:pt modelId="{5BA6BE1B-6481-4ED7-905F-68BC3A7AE09B}">
      <dgm:prSet phldrT="[Text]"/>
      <dgm:spPr/>
      <dgm:t>
        <a:bodyPr/>
        <a:lstStyle/>
        <a:p>
          <a:r>
            <a:rPr lang="en-US" dirty="0"/>
            <a:t>Platforms</a:t>
          </a:r>
        </a:p>
      </dgm:t>
    </dgm:pt>
    <dgm:pt modelId="{7F3AD7AD-09FD-42CC-B951-78CD92122CFB}" type="parTrans" cxnId="{610CD547-958C-4381-913D-1AAF8E8D0284}">
      <dgm:prSet/>
      <dgm:spPr/>
      <dgm:t>
        <a:bodyPr/>
        <a:lstStyle/>
        <a:p>
          <a:endParaRPr lang="en-US"/>
        </a:p>
      </dgm:t>
    </dgm:pt>
    <dgm:pt modelId="{D329BFCF-405E-48C2-AA23-80C17894D1F3}" type="sibTrans" cxnId="{610CD547-958C-4381-913D-1AAF8E8D0284}">
      <dgm:prSet/>
      <dgm:spPr/>
      <dgm:t>
        <a:bodyPr/>
        <a:lstStyle/>
        <a:p>
          <a:endParaRPr lang="en-US"/>
        </a:p>
      </dgm:t>
    </dgm:pt>
    <dgm:pt modelId="{21AA2332-66AC-42CF-ACFC-C733FE8DC91C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462E0640-8C22-44BD-84F6-4C9994794AE5}" type="parTrans" cxnId="{D3759B6E-3329-46E5-A1E1-1085086ABF15}">
      <dgm:prSet/>
      <dgm:spPr/>
      <dgm:t>
        <a:bodyPr/>
        <a:lstStyle/>
        <a:p>
          <a:endParaRPr lang="en-US"/>
        </a:p>
      </dgm:t>
    </dgm:pt>
    <dgm:pt modelId="{E1DB5B8B-B031-4339-AD73-801598A14A4E}" type="sibTrans" cxnId="{D3759B6E-3329-46E5-A1E1-1085086ABF15}">
      <dgm:prSet/>
      <dgm:spPr/>
      <dgm:t>
        <a:bodyPr/>
        <a:lstStyle/>
        <a:p>
          <a:endParaRPr lang="en-US"/>
        </a:p>
      </dgm:t>
    </dgm:pt>
    <dgm:pt modelId="{9685E67A-16A5-44A2-B0B3-49478FB928D1}" type="pres">
      <dgm:prSet presAssocID="{20558EAA-307E-4CEE-8107-E79664D9AF24}" presName="diagram" presStyleCnt="0">
        <dgm:presLayoutVars>
          <dgm:dir/>
          <dgm:resizeHandles val="exact"/>
        </dgm:presLayoutVars>
      </dgm:prSet>
      <dgm:spPr/>
    </dgm:pt>
    <dgm:pt modelId="{E7A29479-9C89-4414-9EEC-E0822A2A82F1}" type="pres">
      <dgm:prSet presAssocID="{F0338AA8-C72A-4CD5-91DA-A72C0D2E32E2}" presName="node" presStyleLbl="node1" presStyleIdx="0" presStyleCnt="3">
        <dgm:presLayoutVars>
          <dgm:bulletEnabled val="1"/>
        </dgm:presLayoutVars>
      </dgm:prSet>
      <dgm:spPr/>
    </dgm:pt>
    <dgm:pt modelId="{0D37DFCB-7EC2-42F5-9A67-ED8312B1865D}" type="pres">
      <dgm:prSet presAssocID="{064F1030-6866-4F32-893E-7047506F3146}" presName="sibTrans" presStyleCnt="0"/>
      <dgm:spPr/>
    </dgm:pt>
    <dgm:pt modelId="{3244BE4F-2139-42B2-951B-76F6CEC12DD5}" type="pres">
      <dgm:prSet presAssocID="{5BA6BE1B-6481-4ED7-905F-68BC3A7AE09B}" presName="node" presStyleLbl="node1" presStyleIdx="1" presStyleCnt="3">
        <dgm:presLayoutVars>
          <dgm:bulletEnabled val="1"/>
        </dgm:presLayoutVars>
      </dgm:prSet>
      <dgm:spPr/>
    </dgm:pt>
    <dgm:pt modelId="{C7245829-014C-4F4B-9255-B7EA960B36A0}" type="pres">
      <dgm:prSet presAssocID="{D329BFCF-405E-48C2-AA23-80C17894D1F3}" presName="sibTrans" presStyleCnt="0"/>
      <dgm:spPr/>
    </dgm:pt>
    <dgm:pt modelId="{1E906B78-DECA-4F3F-AA2C-21B943A3624A}" type="pres">
      <dgm:prSet presAssocID="{21AA2332-66AC-42CF-ACFC-C733FE8DC91C}" presName="node" presStyleLbl="node1" presStyleIdx="2" presStyleCnt="3">
        <dgm:presLayoutVars>
          <dgm:bulletEnabled val="1"/>
        </dgm:presLayoutVars>
      </dgm:prSet>
      <dgm:spPr/>
    </dgm:pt>
  </dgm:ptLst>
  <dgm:cxnLst>
    <dgm:cxn modelId="{FFDAEC1A-F2DD-4596-984A-0FEF706A70DC}" srcId="{20558EAA-307E-4CEE-8107-E79664D9AF24}" destId="{F0338AA8-C72A-4CD5-91DA-A72C0D2E32E2}" srcOrd="0" destOrd="0" parTransId="{59698450-ECEA-4C81-8222-4E7C032FB134}" sibTransId="{064F1030-6866-4F32-893E-7047506F3146}"/>
    <dgm:cxn modelId="{610CD547-958C-4381-913D-1AAF8E8D0284}" srcId="{20558EAA-307E-4CEE-8107-E79664D9AF24}" destId="{5BA6BE1B-6481-4ED7-905F-68BC3A7AE09B}" srcOrd="1" destOrd="0" parTransId="{7F3AD7AD-09FD-42CC-B951-78CD92122CFB}" sibTransId="{D329BFCF-405E-48C2-AA23-80C17894D1F3}"/>
    <dgm:cxn modelId="{D3759B6E-3329-46E5-A1E1-1085086ABF15}" srcId="{20558EAA-307E-4CEE-8107-E79664D9AF24}" destId="{21AA2332-66AC-42CF-ACFC-C733FE8DC91C}" srcOrd="2" destOrd="0" parTransId="{462E0640-8C22-44BD-84F6-4C9994794AE5}" sibTransId="{E1DB5B8B-B031-4339-AD73-801598A14A4E}"/>
    <dgm:cxn modelId="{3D295493-DF8F-4524-847E-F7F7706DECE9}" type="presOf" srcId="{20558EAA-307E-4CEE-8107-E79664D9AF24}" destId="{9685E67A-16A5-44A2-B0B3-49478FB928D1}" srcOrd="0" destOrd="0" presId="urn:microsoft.com/office/officeart/2005/8/layout/default"/>
    <dgm:cxn modelId="{1E25D296-8F27-48BC-87BB-69C26D12F8D4}" type="presOf" srcId="{21AA2332-66AC-42CF-ACFC-C733FE8DC91C}" destId="{1E906B78-DECA-4F3F-AA2C-21B943A3624A}" srcOrd="0" destOrd="0" presId="urn:microsoft.com/office/officeart/2005/8/layout/default"/>
    <dgm:cxn modelId="{80A2569B-AC03-4A66-9B9A-B8550546F766}" type="presOf" srcId="{5BA6BE1B-6481-4ED7-905F-68BC3A7AE09B}" destId="{3244BE4F-2139-42B2-951B-76F6CEC12DD5}" srcOrd="0" destOrd="0" presId="urn:microsoft.com/office/officeart/2005/8/layout/default"/>
    <dgm:cxn modelId="{D34613B5-0396-4FA1-A206-3D7FFA20EF11}" type="presOf" srcId="{F0338AA8-C72A-4CD5-91DA-A72C0D2E32E2}" destId="{E7A29479-9C89-4414-9EEC-E0822A2A82F1}" srcOrd="0" destOrd="0" presId="urn:microsoft.com/office/officeart/2005/8/layout/default"/>
    <dgm:cxn modelId="{C20681F5-2612-420F-BB79-882499A9AEAE}" type="presParOf" srcId="{9685E67A-16A5-44A2-B0B3-49478FB928D1}" destId="{E7A29479-9C89-4414-9EEC-E0822A2A82F1}" srcOrd="0" destOrd="0" presId="urn:microsoft.com/office/officeart/2005/8/layout/default"/>
    <dgm:cxn modelId="{365441B8-0710-4C73-AAEB-01A36A7A015C}" type="presParOf" srcId="{9685E67A-16A5-44A2-B0B3-49478FB928D1}" destId="{0D37DFCB-7EC2-42F5-9A67-ED8312B1865D}" srcOrd="1" destOrd="0" presId="urn:microsoft.com/office/officeart/2005/8/layout/default"/>
    <dgm:cxn modelId="{C40A1866-9712-4F40-A615-3D140799462D}" type="presParOf" srcId="{9685E67A-16A5-44A2-B0B3-49478FB928D1}" destId="{3244BE4F-2139-42B2-951B-76F6CEC12DD5}" srcOrd="2" destOrd="0" presId="urn:microsoft.com/office/officeart/2005/8/layout/default"/>
    <dgm:cxn modelId="{2E9488D1-54FC-42DD-8EF6-BBAC97B43CE5}" type="presParOf" srcId="{9685E67A-16A5-44A2-B0B3-49478FB928D1}" destId="{C7245829-014C-4F4B-9255-B7EA960B36A0}" srcOrd="3" destOrd="0" presId="urn:microsoft.com/office/officeart/2005/8/layout/default"/>
    <dgm:cxn modelId="{3FB1BD92-862F-4C16-B779-A5F4AAD81934}" type="presParOf" srcId="{9685E67A-16A5-44A2-B0B3-49478FB928D1}" destId="{1E906B78-DECA-4F3F-AA2C-21B943A3624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9479-9C89-4414-9EEC-E0822A2A82F1}">
      <dsp:nvSpPr>
        <dsp:cNvPr id="0" name=""/>
        <dsp:cNvSpPr/>
      </dsp:nvSpPr>
      <dsp:spPr>
        <a:xfrm>
          <a:off x="59856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Providers</a:t>
          </a:r>
        </a:p>
      </dsp:txBody>
      <dsp:txXfrm>
        <a:off x="59856" y="1873"/>
        <a:ext cx="3591412" cy="2154847"/>
      </dsp:txXfrm>
    </dsp:sp>
    <dsp:sp modelId="{3244BE4F-2139-42B2-951B-76F6CEC12DD5}">
      <dsp:nvSpPr>
        <dsp:cNvPr id="0" name=""/>
        <dsp:cNvSpPr/>
      </dsp:nvSpPr>
      <dsp:spPr>
        <a:xfrm>
          <a:off x="4010411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Platforms</a:t>
          </a:r>
        </a:p>
      </dsp:txBody>
      <dsp:txXfrm>
        <a:off x="4010411" y="1873"/>
        <a:ext cx="3591412" cy="2154847"/>
      </dsp:txXfrm>
    </dsp:sp>
    <dsp:sp modelId="{1E906B78-DECA-4F3F-AA2C-21B943A3624A}">
      <dsp:nvSpPr>
        <dsp:cNvPr id="0" name=""/>
        <dsp:cNvSpPr/>
      </dsp:nvSpPr>
      <dsp:spPr>
        <a:xfrm>
          <a:off x="2035134" y="2515862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Performance</a:t>
          </a:r>
        </a:p>
      </dsp:txBody>
      <dsp:txXfrm>
        <a:off x="2035134" y="2515862"/>
        <a:ext cx="3591412" cy="2154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8/02/02/entity-framework-core-2-1-roadma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667" dirty="0" err="1"/>
              <a:t>Customer.ToList</a:t>
            </a:r>
            <a:r>
              <a:rPr lang="en-US" sz="2667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"/>
            <a:ext cx="7824192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Lazy loading</a:t>
            </a:r>
          </a:p>
          <a:p>
            <a:r>
              <a:rPr lang="en-US" dirty="0"/>
              <a:t>Value conversions</a:t>
            </a:r>
          </a:p>
          <a:p>
            <a:r>
              <a:rPr lang="en-US" dirty="0"/>
              <a:t>Server side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Seed data</a:t>
            </a:r>
          </a:p>
          <a:p>
            <a:r>
              <a:rPr lang="en-US" dirty="0"/>
              <a:t>Mapping to views</a:t>
            </a:r>
          </a:p>
          <a:p>
            <a:r>
              <a:rPr lang="en-US" dirty="0" err="1"/>
              <a:t>System.Transactions</a:t>
            </a:r>
            <a:endParaRPr lang="en-US" dirty="0"/>
          </a:p>
          <a:p>
            <a:r>
              <a:rPr lang="en-US" dirty="0"/>
              <a:t>Improved correlated subqueries</a:t>
            </a:r>
          </a:p>
          <a:p>
            <a:r>
              <a:rPr lang="en-US" dirty="0"/>
              <a:t>Cosmos DB provider (preview)</a:t>
            </a:r>
          </a:p>
          <a:p>
            <a:r>
              <a:rPr lang="en-US" dirty="0"/>
              <a:t>Sample Oracle provider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1202918" y="6033254"/>
            <a:ext cx="9404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https://blogs.msdn.microsoft.com/dotnet/2018/02/02/entity-framework-core-2-1-roadmap/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52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509648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4E0F-0EFB-4607-A14B-43FC1C2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Consierations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FBCAF9-9784-4603-9E77-5CBCA85E9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37601"/>
              </p:ext>
            </p:extLst>
          </p:nvPr>
        </p:nvGraphicFramePr>
        <p:xfrm>
          <a:off x="2264118" y="2011680"/>
          <a:ext cx="7661681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14056</TotalTime>
  <Words>922</Words>
  <Application>Microsoft Office PowerPoint</Application>
  <PresentationFormat>Widescreen</PresentationFormat>
  <Paragraphs>216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Key Consierations</vt:lpstr>
      <vt:lpstr>Performance</vt:lpstr>
      <vt:lpstr>EF vs Dapper Customer.ToList()</vt:lpstr>
      <vt:lpstr>Complex Query?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EF Core 2.1 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67</cp:revision>
  <dcterms:created xsi:type="dcterms:W3CDTF">2016-08-28T19:50:39Z</dcterms:created>
  <dcterms:modified xsi:type="dcterms:W3CDTF">2018-03-24T11:59:03Z</dcterms:modified>
</cp:coreProperties>
</file>