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</p:sldMasterIdLst>
  <p:notesMasterIdLst>
    <p:notesMasterId r:id="rId20"/>
  </p:notesMasterIdLst>
  <p:handoutMasterIdLst>
    <p:handoutMasterId r:id="rId21"/>
  </p:handoutMasterIdLst>
  <p:sldIdLst>
    <p:sldId id="594" r:id="rId5"/>
    <p:sldId id="615" r:id="rId6"/>
    <p:sldId id="611" r:id="rId7"/>
    <p:sldId id="605" r:id="rId8"/>
    <p:sldId id="603" r:id="rId9"/>
    <p:sldId id="604" r:id="rId10"/>
    <p:sldId id="617" r:id="rId11"/>
    <p:sldId id="606" r:id="rId12"/>
    <p:sldId id="607" r:id="rId13"/>
    <p:sldId id="609" r:id="rId14"/>
    <p:sldId id="614" r:id="rId15"/>
    <p:sldId id="613" r:id="rId16"/>
    <p:sldId id="612" r:id="rId17"/>
    <p:sldId id="616" r:id="rId18"/>
    <p:sldId id="508" r:id="rId19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7289" autoAdjust="0"/>
  </p:normalViewPr>
  <p:slideViewPr>
    <p:cSldViewPr snapToGrid="0" snapToObjects="1">
      <p:cViewPr varScale="1">
        <p:scale>
          <a:sx n="76" d="100"/>
          <a:sy n="76" d="100"/>
        </p:scale>
        <p:origin x="67" y="61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600C1-52DD-4EB5-9CA0-22C392D7E178}" type="doc">
      <dgm:prSet loTypeId="urn:microsoft.com/office/officeart/2008/layout/HexagonCluster" loCatId="relationship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405095-E8A2-491F-B24D-53EAB86867C1}">
      <dgm:prSet phldrT="[Text]"/>
      <dgm:spPr/>
      <dgm:t>
        <a:bodyPr/>
        <a:lstStyle/>
        <a:p>
          <a:r>
            <a:rPr lang="en-US" dirty="0" smtClean="0"/>
            <a:t>OR/M != ETL</a:t>
          </a:r>
          <a:endParaRPr lang="en-US" dirty="0"/>
        </a:p>
      </dgm:t>
    </dgm:pt>
    <dgm:pt modelId="{7D816ACE-E6F0-47E9-9B6A-1F8AE84EFD95}" type="parTrans" cxnId="{83EAE0AB-3738-4171-9260-E33A360A7A54}">
      <dgm:prSet/>
      <dgm:spPr/>
      <dgm:t>
        <a:bodyPr/>
        <a:lstStyle/>
        <a:p>
          <a:endParaRPr lang="en-US"/>
        </a:p>
      </dgm:t>
    </dgm:pt>
    <dgm:pt modelId="{1A005087-EB90-4D20-92C3-44189EBC52F3}" type="sibTrans" cxnId="{83EAE0AB-3738-4171-9260-E33A360A7A54}">
      <dgm:prSet/>
      <dgm:spPr/>
      <dgm:t>
        <a:bodyPr/>
        <a:lstStyle/>
        <a:p>
          <a:endParaRPr lang="en-US"/>
        </a:p>
      </dgm:t>
    </dgm:pt>
    <dgm:pt modelId="{A408428D-68AA-4DE6-92A1-6612248D20D5}">
      <dgm:prSet/>
      <dgm:spPr/>
      <dgm:t>
        <a:bodyPr/>
        <a:lstStyle/>
        <a:p>
          <a:r>
            <a:rPr lang="en-US" smtClean="0"/>
            <a:t>Full Text Index</a:t>
          </a:r>
          <a:endParaRPr lang="en-US" dirty="0"/>
        </a:p>
      </dgm:t>
    </dgm:pt>
    <dgm:pt modelId="{C4700A04-318F-4833-8E65-CBD350206122}" type="parTrans" cxnId="{15099B72-2729-4AF3-A5B8-2840C2C463C5}">
      <dgm:prSet/>
      <dgm:spPr/>
      <dgm:t>
        <a:bodyPr/>
        <a:lstStyle/>
        <a:p>
          <a:endParaRPr lang="en-US"/>
        </a:p>
      </dgm:t>
    </dgm:pt>
    <dgm:pt modelId="{8B3CF1E9-6252-4907-ADB9-84856B8A53EA}" type="sibTrans" cxnId="{15099B72-2729-4AF3-A5B8-2840C2C463C5}">
      <dgm:prSet/>
      <dgm:spPr/>
      <dgm:t>
        <a:bodyPr/>
        <a:lstStyle/>
        <a:p>
          <a:endParaRPr lang="en-US"/>
        </a:p>
      </dgm:t>
    </dgm:pt>
    <dgm:pt modelId="{F5BD9043-7BD1-4F38-A78F-DEF1DDF0A224}">
      <dgm:prSet/>
      <dgm:spPr/>
      <dgm:t>
        <a:bodyPr/>
        <a:lstStyle/>
        <a:p>
          <a:r>
            <a:rPr lang="en-US" smtClean="0"/>
            <a:t>Query hints</a:t>
          </a:r>
          <a:endParaRPr lang="en-US" dirty="0" smtClean="0"/>
        </a:p>
      </dgm:t>
    </dgm:pt>
    <dgm:pt modelId="{F21AD5C2-8AE6-4B42-94CC-E9BABF2086F6}" type="parTrans" cxnId="{0DAEB0B9-BAF7-4259-8CBF-52B06182CF5E}">
      <dgm:prSet/>
      <dgm:spPr/>
      <dgm:t>
        <a:bodyPr/>
        <a:lstStyle/>
        <a:p>
          <a:endParaRPr lang="en-US"/>
        </a:p>
      </dgm:t>
    </dgm:pt>
    <dgm:pt modelId="{336EC205-ACE4-4214-AC3E-124D90C7F580}" type="sibTrans" cxnId="{0DAEB0B9-BAF7-4259-8CBF-52B06182CF5E}">
      <dgm:prSet/>
      <dgm:spPr/>
      <dgm:t>
        <a:bodyPr/>
        <a:lstStyle/>
        <a:p>
          <a:endParaRPr lang="en-US"/>
        </a:p>
      </dgm:t>
    </dgm:pt>
    <dgm:pt modelId="{B8F7733A-8C06-4929-A17A-6C52472FF18D}">
      <dgm:prSet/>
      <dgm:spPr/>
      <dgm:t>
        <a:bodyPr/>
        <a:lstStyle/>
        <a:p>
          <a:r>
            <a:rPr lang="en-US" smtClean="0"/>
            <a:t>Unique Constraints</a:t>
          </a:r>
          <a:endParaRPr lang="en-US" dirty="0" smtClean="0"/>
        </a:p>
      </dgm:t>
    </dgm:pt>
    <dgm:pt modelId="{7FC152AC-B331-4F7E-9753-71939D17F67B}" type="parTrans" cxnId="{0E968BD0-087F-4F01-9A05-4C2DBF85F5F0}">
      <dgm:prSet/>
      <dgm:spPr/>
      <dgm:t>
        <a:bodyPr/>
        <a:lstStyle/>
        <a:p>
          <a:endParaRPr lang="en-US"/>
        </a:p>
      </dgm:t>
    </dgm:pt>
    <dgm:pt modelId="{B59DAEC5-920E-47C7-B124-EEF69905B7A6}" type="sibTrans" cxnId="{0E968BD0-087F-4F01-9A05-4C2DBF85F5F0}">
      <dgm:prSet/>
      <dgm:spPr/>
      <dgm:t>
        <a:bodyPr/>
        <a:lstStyle/>
        <a:p>
          <a:endParaRPr lang="en-US"/>
        </a:p>
      </dgm:t>
    </dgm:pt>
    <dgm:pt modelId="{55415017-E980-4BB0-895F-CB480AB97E5A}">
      <dgm:prSet/>
      <dgm:spPr/>
      <dgm:t>
        <a:bodyPr/>
        <a:lstStyle/>
        <a:p>
          <a:r>
            <a:rPr lang="en-US" smtClean="0"/>
            <a:t>Xpath</a:t>
          </a:r>
          <a:endParaRPr lang="en-US" dirty="0" smtClean="0"/>
        </a:p>
      </dgm:t>
    </dgm:pt>
    <dgm:pt modelId="{CE02A538-E631-4CDA-A8F3-213230907525}" type="parTrans" cxnId="{BEDD788A-B45C-41EF-9AFA-FD4766C7E388}">
      <dgm:prSet/>
      <dgm:spPr/>
      <dgm:t>
        <a:bodyPr/>
        <a:lstStyle/>
        <a:p>
          <a:endParaRPr lang="en-US"/>
        </a:p>
      </dgm:t>
    </dgm:pt>
    <dgm:pt modelId="{9C76A3AE-3768-4DD6-A4A1-7310FC033001}" type="sibTrans" cxnId="{BEDD788A-B45C-41EF-9AFA-FD4766C7E388}">
      <dgm:prSet/>
      <dgm:spPr/>
      <dgm:t>
        <a:bodyPr/>
        <a:lstStyle/>
        <a:p>
          <a:endParaRPr lang="en-US"/>
        </a:p>
      </dgm:t>
    </dgm:pt>
    <dgm:pt modelId="{9D2812DF-5168-4A6A-AFC2-2E63C3621EE4}">
      <dgm:prSet/>
      <dgm:spPr/>
      <dgm:t>
        <a:bodyPr/>
        <a:lstStyle/>
        <a:p>
          <a:r>
            <a:rPr lang="en-US" smtClean="0"/>
            <a:t>Multiple Results</a:t>
          </a:r>
          <a:endParaRPr lang="en-US" dirty="0" smtClean="0"/>
        </a:p>
      </dgm:t>
    </dgm:pt>
    <dgm:pt modelId="{657A7E94-46C7-4498-B740-4BA5F536BB1C}" type="parTrans" cxnId="{6707150B-0DA4-44C1-9A78-338920DC0536}">
      <dgm:prSet/>
      <dgm:spPr/>
      <dgm:t>
        <a:bodyPr/>
        <a:lstStyle/>
        <a:p>
          <a:endParaRPr lang="en-US"/>
        </a:p>
      </dgm:t>
    </dgm:pt>
    <dgm:pt modelId="{EE176CC4-35D8-49DB-8008-7D57416D9785}" type="sibTrans" cxnId="{6707150B-0DA4-44C1-9A78-338920DC0536}">
      <dgm:prSet/>
      <dgm:spPr/>
      <dgm:t>
        <a:bodyPr/>
        <a:lstStyle/>
        <a:p>
          <a:endParaRPr lang="en-US"/>
        </a:p>
      </dgm:t>
    </dgm:pt>
    <dgm:pt modelId="{F54FF7D3-386F-481E-AE4B-2AAE74E47373}" type="pres">
      <dgm:prSet presAssocID="{C56600C1-52DD-4EB5-9CA0-22C392D7E178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CDEF9802-76CD-47C2-8E9C-3F2722C03A36}" type="pres">
      <dgm:prSet presAssocID="{CD405095-E8A2-491F-B24D-53EAB86867C1}" presName="text1" presStyleCnt="0"/>
      <dgm:spPr/>
    </dgm:pt>
    <dgm:pt modelId="{1953B616-9932-43A3-A08B-F8A12FDC14F9}" type="pres">
      <dgm:prSet presAssocID="{CD405095-E8A2-491F-B24D-53EAB86867C1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787B3-83AC-4FB5-AE13-A98DEFAFC34F}" type="pres">
      <dgm:prSet presAssocID="{CD405095-E8A2-491F-B24D-53EAB86867C1}" presName="textaccent1" presStyleCnt="0"/>
      <dgm:spPr/>
    </dgm:pt>
    <dgm:pt modelId="{AF81E720-8BFC-4E64-A026-1A07E3D13C2B}" type="pres">
      <dgm:prSet presAssocID="{CD405095-E8A2-491F-B24D-53EAB86867C1}" presName="accentRepeatNode" presStyleLbl="solidAlignAcc1" presStyleIdx="0" presStyleCnt="12"/>
      <dgm:spPr/>
    </dgm:pt>
    <dgm:pt modelId="{2B829CE8-7C0D-4077-933D-7ACC0171C418}" type="pres">
      <dgm:prSet presAssocID="{1A005087-EB90-4D20-92C3-44189EBC52F3}" presName="image1" presStyleCnt="0"/>
      <dgm:spPr/>
    </dgm:pt>
    <dgm:pt modelId="{39D0965E-3241-4C1E-A6FD-17ECED56FCF8}" type="pres">
      <dgm:prSet presAssocID="{1A005087-EB90-4D20-92C3-44189EBC52F3}" presName="imageRepeatNode" presStyleLbl="alignAcc1" presStyleIdx="0" presStyleCnt="6"/>
      <dgm:spPr/>
      <dgm:t>
        <a:bodyPr/>
        <a:lstStyle/>
        <a:p>
          <a:endParaRPr lang="en-US"/>
        </a:p>
      </dgm:t>
    </dgm:pt>
    <dgm:pt modelId="{11C06B2D-E40C-462C-A6C2-19AE8015AD49}" type="pres">
      <dgm:prSet presAssocID="{1A005087-EB90-4D20-92C3-44189EBC52F3}" presName="imageaccent1" presStyleCnt="0"/>
      <dgm:spPr/>
    </dgm:pt>
    <dgm:pt modelId="{B0621F9C-52B3-4882-AE00-1DA9A8234664}" type="pres">
      <dgm:prSet presAssocID="{1A005087-EB90-4D20-92C3-44189EBC52F3}" presName="accentRepeatNode" presStyleLbl="solidAlignAcc1" presStyleIdx="1" presStyleCnt="12"/>
      <dgm:spPr/>
    </dgm:pt>
    <dgm:pt modelId="{3B2A3106-577A-4EB3-A594-28C1F3847D56}" type="pres">
      <dgm:prSet presAssocID="{A408428D-68AA-4DE6-92A1-6612248D20D5}" presName="text2" presStyleCnt="0"/>
      <dgm:spPr/>
    </dgm:pt>
    <dgm:pt modelId="{1B8D7CD5-7182-4C4E-A1BE-FF16FD3B6D65}" type="pres">
      <dgm:prSet presAssocID="{A408428D-68AA-4DE6-92A1-6612248D20D5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23A6-4A40-4864-9FE9-6A0B81CCDBCA}" type="pres">
      <dgm:prSet presAssocID="{A408428D-68AA-4DE6-92A1-6612248D20D5}" presName="textaccent2" presStyleCnt="0"/>
      <dgm:spPr/>
    </dgm:pt>
    <dgm:pt modelId="{D738D515-8E4D-40AA-9BDA-6446120B7585}" type="pres">
      <dgm:prSet presAssocID="{A408428D-68AA-4DE6-92A1-6612248D20D5}" presName="accentRepeatNode" presStyleLbl="solidAlignAcc1" presStyleIdx="2" presStyleCnt="12"/>
      <dgm:spPr/>
    </dgm:pt>
    <dgm:pt modelId="{0AA61FAB-A023-478B-A29F-D74A9ADFE818}" type="pres">
      <dgm:prSet presAssocID="{8B3CF1E9-6252-4907-ADB9-84856B8A53EA}" presName="image2" presStyleCnt="0"/>
      <dgm:spPr/>
    </dgm:pt>
    <dgm:pt modelId="{38C6E4D2-5565-4A32-BD59-C2C5CD921B50}" type="pres">
      <dgm:prSet presAssocID="{8B3CF1E9-6252-4907-ADB9-84856B8A53EA}" presName="imageRepeatNode" presStyleLbl="alignAcc1" presStyleIdx="1" presStyleCnt="6"/>
      <dgm:spPr/>
      <dgm:t>
        <a:bodyPr/>
        <a:lstStyle/>
        <a:p>
          <a:endParaRPr lang="en-US"/>
        </a:p>
      </dgm:t>
    </dgm:pt>
    <dgm:pt modelId="{8B8D334E-BA48-4211-ADFA-4DA5C6DADB48}" type="pres">
      <dgm:prSet presAssocID="{8B3CF1E9-6252-4907-ADB9-84856B8A53EA}" presName="imageaccent2" presStyleCnt="0"/>
      <dgm:spPr/>
    </dgm:pt>
    <dgm:pt modelId="{4F0F8019-3CB6-442B-8DA8-1DA3CE813CEA}" type="pres">
      <dgm:prSet presAssocID="{8B3CF1E9-6252-4907-ADB9-84856B8A53EA}" presName="accentRepeatNode" presStyleLbl="solidAlignAcc1" presStyleIdx="3" presStyleCnt="12"/>
      <dgm:spPr/>
    </dgm:pt>
    <dgm:pt modelId="{C4181FB1-A669-467A-A1AC-549A82CC1D01}" type="pres">
      <dgm:prSet presAssocID="{F5BD9043-7BD1-4F38-A78F-DEF1DDF0A224}" presName="text3" presStyleCnt="0"/>
      <dgm:spPr/>
    </dgm:pt>
    <dgm:pt modelId="{FC7EA997-A514-429D-93F9-036ABCA0E9F1}" type="pres">
      <dgm:prSet presAssocID="{F5BD9043-7BD1-4F38-A78F-DEF1DDF0A224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EBC98-89F6-4183-A7EC-A637F45C6CFC}" type="pres">
      <dgm:prSet presAssocID="{F5BD9043-7BD1-4F38-A78F-DEF1DDF0A224}" presName="textaccent3" presStyleCnt="0"/>
      <dgm:spPr/>
    </dgm:pt>
    <dgm:pt modelId="{A43F9367-2A06-485B-827E-A5EBBEBDD285}" type="pres">
      <dgm:prSet presAssocID="{F5BD9043-7BD1-4F38-A78F-DEF1DDF0A224}" presName="accentRepeatNode" presStyleLbl="solidAlignAcc1" presStyleIdx="4" presStyleCnt="12"/>
      <dgm:spPr/>
    </dgm:pt>
    <dgm:pt modelId="{BC6C5B1C-F00D-4807-AE21-4AB4605980B4}" type="pres">
      <dgm:prSet presAssocID="{336EC205-ACE4-4214-AC3E-124D90C7F580}" presName="image3" presStyleCnt="0"/>
      <dgm:spPr/>
    </dgm:pt>
    <dgm:pt modelId="{AAB7AC78-7DD3-4253-A50D-6B6DF4F3B163}" type="pres">
      <dgm:prSet presAssocID="{336EC205-ACE4-4214-AC3E-124D90C7F580}" presName="imageRepeatNode" presStyleLbl="alignAcc1" presStyleIdx="2" presStyleCnt="6"/>
      <dgm:spPr/>
      <dgm:t>
        <a:bodyPr/>
        <a:lstStyle/>
        <a:p>
          <a:endParaRPr lang="en-US"/>
        </a:p>
      </dgm:t>
    </dgm:pt>
    <dgm:pt modelId="{1F907E80-08F1-432B-BC1B-28D7238B672B}" type="pres">
      <dgm:prSet presAssocID="{336EC205-ACE4-4214-AC3E-124D90C7F580}" presName="imageaccent3" presStyleCnt="0"/>
      <dgm:spPr/>
    </dgm:pt>
    <dgm:pt modelId="{A7B721B8-0620-4786-9C26-A05687DDD6F2}" type="pres">
      <dgm:prSet presAssocID="{336EC205-ACE4-4214-AC3E-124D90C7F580}" presName="accentRepeatNode" presStyleLbl="solidAlignAcc1" presStyleIdx="5" presStyleCnt="12"/>
      <dgm:spPr/>
    </dgm:pt>
    <dgm:pt modelId="{BA42D748-CEF6-4BA9-88C3-999067186CF5}" type="pres">
      <dgm:prSet presAssocID="{B8F7733A-8C06-4929-A17A-6C52472FF18D}" presName="text4" presStyleCnt="0"/>
      <dgm:spPr/>
    </dgm:pt>
    <dgm:pt modelId="{5FE42FEB-E479-40A7-A01C-D76E094DF865}" type="pres">
      <dgm:prSet presAssocID="{B8F7733A-8C06-4929-A17A-6C52472FF18D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FD5E5-25CC-4431-91CA-D69F8B55D078}" type="pres">
      <dgm:prSet presAssocID="{B8F7733A-8C06-4929-A17A-6C52472FF18D}" presName="textaccent4" presStyleCnt="0"/>
      <dgm:spPr/>
    </dgm:pt>
    <dgm:pt modelId="{6F6BF139-C58E-4D85-B7EE-2688905D22FA}" type="pres">
      <dgm:prSet presAssocID="{B8F7733A-8C06-4929-A17A-6C52472FF18D}" presName="accentRepeatNode" presStyleLbl="solidAlignAcc1" presStyleIdx="6" presStyleCnt="12"/>
      <dgm:spPr/>
    </dgm:pt>
    <dgm:pt modelId="{D5917C27-B58D-43AE-89E5-918773F5B449}" type="pres">
      <dgm:prSet presAssocID="{B59DAEC5-920E-47C7-B124-EEF69905B7A6}" presName="image4" presStyleCnt="0"/>
      <dgm:spPr/>
    </dgm:pt>
    <dgm:pt modelId="{3D9FE3B0-95CB-4346-A364-27454B3E2328}" type="pres">
      <dgm:prSet presAssocID="{B59DAEC5-920E-47C7-B124-EEF69905B7A6}" presName="imageRepeatNode" presStyleLbl="alignAcc1" presStyleIdx="3" presStyleCnt="6"/>
      <dgm:spPr/>
      <dgm:t>
        <a:bodyPr/>
        <a:lstStyle/>
        <a:p>
          <a:endParaRPr lang="en-US"/>
        </a:p>
      </dgm:t>
    </dgm:pt>
    <dgm:pt modelId="{9D681E99-837E-4602-9B48-CF6501AA3EF6}" type="pres">
      <dgm:prSet presAssocID="{B59DAEC5-920E-47C7-B124-EEF69905B7A6}" presName="imageaccent4" presStyleCnt="0"/>
      <dgm:spPr/>
    </dgm:pt>
    <dgm:pt modelId="{E3D40301-547A-40EC-958F-BE73C2BF1CD8}" type="pres">
      <dgm:prSet presAssocID="{B59DAEC5-920E-47C7-B124-EEF69905B7A6}" presName="accentRepeatNode" presStyleLbl="solidAlignAcc1" presStyleIdx="7" presStyleCnt="12"/>
      <dgm:spPr/>
    </dgm:pt>
    <dgm:pt modelId="{15DB80C0-BF50-483E-B55B-80B7B7B4B3A6}" type="pres">
      <dgm:prSet presAssocID="{55415017-E980-4BB0-895F-CB480AB97E5A}" presName="text5" presStyleCnt="0"/>
      <dgm:spPr/>
    </dgm:pt>
    <dgm:pt modelId="{068A761E-DB8F-43E3-A3B4-FA57CF2C10E8}" type="pres">
      <dgm:prSet presAssocID="{55415017-E980-4BB0-895F-CB480AB97E5A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3AFAA-E39C-4D2D-A6CD-CFBB10374723}" type="pres">
      <dgm:prSet presAssocID="{55415017-E980-4BB0-895F-CB480AB97E5A}" presName="textaccent5" presStyleCnt="0"/>
      <dgm:spPr/>
    </dgm:pt>
    <dgm:pt modelId="{C6C06172-00ED-4E75-A01C-81D6D18F7FBC}" type="pres">
      <dgm:prSet presAssocID="{55415017-E980-4BB0-895F-CB480AB97E5A}" presName="accentRepeatNode" presStyleLbl="solidAlignAcc1" presStyleIdx="8" presStyleCnt="12"/>
      <dgm:spPr/>
    </dgm:pt>
    <dgm:pt modelId="{1A31ECE3-80C0-4AAF-BFD7-453C8996CBB7}" type="pres">
      <dgm:prSet presAssocID="{9C76A3AE-3768-4DD6-A4A1-7310FC033001}" presName="image5" presStyleCnt="0"/>
      <dgm:spPr/>
    </dgm:pt>
    <dgm:pt modelId="{7129DC88-2550-4A96-A89B-84B2094A9EDC}" type="pres">
      <dgm:prSet presAssocID="{9C76A3AE-3768-4DD6-A4A1-7310FC033001}" presName="imageRepeatNode" presStyleLbl="alignAcc1" presStyleIdx="4" presStyleCnt="6"/>
      <dgm:spPr/>
      <dgm:t>
        <a:bodyPr/>
        <a:lstStyle/>
        <a:p>
          <a:endParaRPr lang="en-US"/>
        </a:p>
      </dgm:t>
    </dgm:pt>
    <dgm:pt modelId="{1CC8D9FA-77BD-49CE-B17F-207E22D081F1}" type="pres">
      <dgm:prSet presAssocID="{9C76A3AE-3768-4DD6-A4A1-7310FC033001}" presName="imageaccent5" presStyleCnt="0"/>
      <dgm:spPr/>
    </dgm:pt>
    <dgm:pt modelId="{D5968E77-0296-4D5C-827B-09EE630B1E86}" type="pres">
      <dgm:prSet presAssocID="{9C76A3AE-3768-4DD6-A4A1-7310FC033001}" presName="accentRepeatNode" presStyleLbl="solidAlignAcc1" presStyleIdx="9" presStyleCnt="12"/>
      <dgm:spPr/>
    </dgm:pt>
    <dgm:pt modelId="{D09D5F0B-7764-4304-BA5A-3AD9E83DB818}" type="pres">
      <dgm:prSet presAssocID="{9D2812DF-5168-4A6A-AFC2-2E63C3621EE4}" presName="text6" presStyleCnt="0"/>
      <dgm:spPr/>
    </dgm:pt>
    <dgm:pt modelId="{1EBC2CCA-B10E-4899-B368-F08D2781CA8F}" type="pres">
      <dgm:prSet presAssocID="{9D2812DF-5168-4A6A-AFC2-2E63C3621EE4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B2FD-0365-4647-8608-1EC762266388}" type="pres">
      <dgm:prSet presAssocID="{9D2812DF-5168-4A6A-AFC2-2E63C3621EE4}" presName="textaccent6" presStyleCnt="0"/>
      <dgm:spPr/>
    </dgm:pt>
    <dgm:pt modelId="{974E8065-8349-4F07-B7DF-9C72363D1160}" type="pres">
      <dgm:prSet presAssocID="{9D2812DF-5168-4A6A-AFC2-2E63C3621EE4}" presName="accentRepeatNode" presStyleLbl="solidAlignAcc1" presStyleIdx="10" presStyleCnt="12"/>
      <dgm:spPr/>
    </dgm:pt>
    <dgm:pt modelId="{6EA5AF64-B66A-438F-A310-CF0208CDEEE5}" type="pres">
      <dgm:prSet presAssocID="{EE176CC4-35D8-49DB-8008-7D57416D9785}" presName="image6" presStyleCnt="0"/>
      <dgm:spPr/>
    </dgm:pt>
    <dgm:pt modelId="{6DD15CCB-3299-4A28-827C-E81BCD08CE38}" type="pres">
      <dgm:prSet presAssocID="{EE176CC4-35D8-49DB-8008-7D57416D9785}" presName="imageRepeatNode" presStyleLbl="alignAcc1" presStyleIdx="5" presStyleCnt="6"/>
      <dgm:spPr/>
      <dgm:t>
        <a:bodyPr/>
        <a:lstStyle/>
        <a:p>
          <a:endParaRPr lang="en-US"/>
        </a:p>
      </dgm:t>
    </dgm:pt>
    <dgm:pt modelId="{C66DCAA2-F606-4956-AF64-A22550700E1D}" type="pres">
      <dgm:prSet presAssocID="{EE176CC4-35D8-49DB-8008-7D57416D9785}" presName="imageaccent6" presStyleCnt="0"/>
      <dgm:spPr/>
    </dgm:pt>
    <dgm:pt modelId="{1A93C8B0-F053-433B-9BE3-38922CCBB500}" type="pres">
      <dgm:prSet presAssocID="{EE176CC4-35D8-49DB-8008-7D57416D9785}" presName="accentRepeatNode" presStyleLbl="solidAlignAcc1" presStyleIdx="11" presStyleCnt="12"/>
      <dgm:spPr/>
    </dgm:pt>
  </dgm:ptLst>
  <dgm:cxnLst>
    <dgm:cxn modelId="{31DCDF2E-B9D7-4E55-8A0F-E47E40225FF4}" type="presOf" srcId="{9C76A3AE-3768-4DD6-A4A1-7310FC033001}" destId="{7129DC88-2550-4A96-A89B-84B2094A9EDC}" srcOrd="0" destOrd="0" presId="urn:microsoft.com/office/officeart/2008/layout/HexagonCluster"/>
    <dgm:cxn modelId="{6707150B-0DA4-44C1-9A78-338920DC0536}" srcId="{C56600C1-52DD-4EB5-9CA0-22C392D7E178}" destId="{9D2812DF-5168-4A6A-AFC2-2E63C3621EE4}" srcOrd="5" destOrd="0" parTransId="{657A7E94-46C7-4498-B740-4BA5F536BB1C}" sibTransId="{EE176CC4-35D8-49DB-8008-7D57416D9785}"/>
    <dgm:cxn modelId="{83EAE0AB-3738-4171-9260-E33A360A7A54}" srcId="{C56600C1-52DD-4EB5-9CA0-22C392D7E178}" destId="{CD405095-E8A2-491F-B24D-53EAB86867C1}" srcOrd="0" destOrd="0" parTransId="{7D816ACE-E6F0-47E9-9B6A-1F8AE84EFD95}" sibTransId="{1A005087-EB90-4D20-92C3-44189EBC52F3}"/>
    <dgm:cxn modelId="{85C25703-6CC5-44B8-AF21-E2CFE47A2938}" type="presOf" srcId="{F5BD9043-7BD1-4F38-A78F-DEF1DDF0A224}" destId="{FC7EA997-A514-429D-93F9-036ABCA0E9F1}" srcOrd="0" destOrd="0" presId="urn:microsoft.com/office/officeart/2008/layout/HexagonCluster"/>
    <dgm:cxn modelId="{0E968BD0-087F-4F01-9A05-4C2DBF85F5F0}" srcId="{C56600C1-52DD-4EB5-9CA0-22C392D7E178}" destId="{B8F7733A-8C06-4929-A17A-6C52472FF18D}" srcOrd="3" destOrd="0" parTransId="{7FC152AC-B331-4F7E-9753-71939D17F67B}" sibTransId="{B59DAEC5-920E-47C7-B124-EEF69905B7A6}"/>
    <dgm:cxn modelId="{23525E76-57F4-46D8-B460-5D85DD63F322}" type="presOf" srcId="{55415017-E980-4BB0-895F-CB480AB97E5A}" destId="{068A761E-DB8F-43E3-A3B4-FA57CF2C10E8}" srcOrd="0" destOrd="0" presId="urn:microsoft.com/office/officeart/2008/layout/HexagonCluster"/>
    <dgm:cxn modelId="{7FADDB73-B369-43A0-83F2-1807D0479F37}" type="presOf" srcId="{9D2812DF-5168-4A6A-AFC2-2E63C3621EE4}" destId="{1EBC2CCA-B10E-4899-B368-F08D2781CA8F}" srcOrd="0" destOrd="0" presId="urn:microsoft.com/office/officeart/2008/layout/HexagonCluster"/>
    <dgm:cxn modelId="{3E30206E-728A-4DFA-B14A-C682E59F5695}" type="presOf" srcId="{CD405095-E8A2-491F-B24D-53EAB86867C1}" destId="{1953B616-9932-43A3-A08B-F8A12FDC14F9}" srcOrd="0" destOrd="0" presId="urn:microsoft.com/office/officeart/2008/layout/HexagonCluster"/>
    <dgm:cxn modelId="{6D908ECE-6B78-422B-A9F7-B304CE046F92}" type="presOf" srcId="{C56600C1-52DD-4EB5-9CA0-22C392D7E178}" destId="{F54FF7D3-386F-481E-AE4B-2AAE74E47373}" srcOrd="0" destOrd="0" presId="urn:microsoft.com/office/officeart/2008/layout/HexagonCluster"/>
    <dgm:cxn modelId="{1787E6EC-7B9D-4D8C-95A0-9B73E9EF1D9F}" type="presOf" srcId="{1A005087-EB90-4D20-92C3-44189EBC52F3}" destId="{39D0965E-3241-4C1E-A6FD-17ECED56FCF8}" srcOrd="0" destOrd="0" presId="urn:microsoft.com/office/officeart/2008/layout/HexagonCluster"/>
    <dgm:cxn modelId="{1D12DAFF-C12A-466A-82E1-586471F59689}" type="presOf" srcId="{EE176CC4-35D8-49DB-8008-7D57416D9785}" destId="{6DD15CCB-3299-4A28-827C-E81BCD08CE38}" srcOrd="0" destOrd="0" presId="urn:microsoft.com/office/officeart/2008/layout/HexagonCluster"/>
    <dgm:cxn modelId="{A6672E8E-E3DC-4FC2-841E-FDC6334768BF}" type="presOf" srcId="{B59DAEC5-920E-47C7-B124-EEF69905B7A6}" destId="{3D9FE3B0-95CB-4346-A364-27454B3E2328}" srcOrd="0" destOrd="0" presId="urn:microsoft.com/office/officeart/2008/layout/HexagonCluster"/>
    <dgm:cxn modelId="{0DAEB0B9-BAF7-4259-8CBF-52B06182CF5E}" srcId="{C56600C1-52DD-4EB5-9CA0-22C392D7E178}" destId="{F5BD9043-7BD1-4F38-A78F-DEF1DDF0A224}" srcOrd="2" destOrd="0" parTransId="{F21AD5C2-8AE6-4B42-94CC-E9BABF2086F6}" sibTransId="{336EC205-ACE4-4214-AC3E-124D90C7F580}"/>
    <dgm:cxn modelId="{1CE940C6-E8EF-442A-85BF-ED5EE68237D4}" type="presOf" srcId="{A408428D-68AA-4DE6-92A1-6612248D20D5}" destId="{1B8D7CD5-7182-4C4E-A1BE-FF16FD3B6D65}" srcOrd="0" destOrd="0" presId="urn:microsoft.com/office/officeart/2008/layout/HexagonCluster"/>
    <dgm:cxn modelId="{24DF37DE-84B1-4578-B15E-596C9D082989}" type="presOf" srcId="{336EC205-ACE4-4214-AC3E-124D90C7F580}" destId="{AAB7AC78-7DD3-4253-A50D-6B6DF4F3B163}" srcOrd="0" destOrd="0" presId="urn:microsoft.com/office/officeart/2008/layout/HexagonCluster"/>
    <dgm:cxn modelId="{C7D3DF6A-4D91-4ADB-8BC2-DBD4AA86FD46}" type="presOf" srcId="{B8F7733A-8C06-4929-A17A-6C52472FF18D}" destId="{5FE42FEB-E479-40A7-A01C-D76E094DF865}" srcOrd="0" destOrd="0" presId="urn:microsoft.com/office/officeart/2008/layout/HexagonCluster"/>
    <dgm:cxn modelId="{15099B72-2729-4AF3-A5B8-2840C2C463C5}" srcId="{C56600C1-52DD-4EB5-9CA0-22C392D7E178}" destId="{A408428D-68AA-4DE6-92A1-6612248D20D5}" srcOrd="1" destOrd="0" parTransId="{C4700A04-318F-4833-8E65-CBD350206122}" sibTransId="{8B3CF1E9-6252-4907-ADB9-84856B8A53EA}"/>
    <dgm:cxn modelId="{BEDD788A-B45C-41EF-9AFA-FD4766C7E388}" srcId="{C56600C1-52DD-4EB5-9CA0-22C392D7E178}" destId="{55415017-E980-4BB0-895F-CB480AB97E5A}" srcOrd="4" destOrd="0" parTransId="{CE02A538-E631-4CDA-A8F3-213230907525}" sibTransId="{9C76A3AE-3768-4DD6-A4A1-7310FC033001}"/>
    <dgm:cxn modelId="{39B9E2CA-A963-42B1-A417-075F76B15CFC}" type="presOf" srcId="{8B3CF1E9-6252-4907-ADB9-84856B8A53EA}" destId="{38C6E4D2-5565-4A32-BD59-C2C5CD921B50}" srcOrd="0" destOrd="0" presId="urn:microsoft.com/office/officeart/2008/layout/HexagonCluster"/>
    <dgm:cxn modelId="{6A719510-CDFF-40C9-AFFF-EDB562BD46BF}" type="presParOf" srcId="{F54FF7D3-386F-481E-AE4B-2AAE74E47373}" destId="{CDEF9802-76CD-47C2-8E9C-3F2722C03A36}" srcOrd="0" destOrd="0" presId="urn:microsoft.com/office/officeart/2008/layout/HexagonCluster"/>
    <dgm:cxn modelId="{796CB5E5-AE69-4299-9633-D55762A38C95}" type="presParOf" srcId="{CDEF9802-76CD-47C2-8E9C-3F2722C03A36}" destId="{1953B616-9932-43A3-A08B-F8A12FDC14F9}" srcOrd="0" destOrd="0" presId="urn:microsoft.com/office/officeart/2008/layout/HexagonCluster"/>
    <dgm:cxn modelId="{56547AA8-993F-4116-A9CC-9AA2F490E392}" type="presParOf" srcId="{F54FF7D3-386F-481E-AE4B-2AAE74E47373}" destId="{653787B3-83AC-4FB5-AE13-A98DEFAFC34F}" srcOrd="1" destOrd="0" presId="urn:microsoft.com/office/officeart/2008/layout/HexagonCluster"/>
    <dgm:cxn modelId="{1613CCA2-8CC3-4747-886E-44ECA4224387}" type="presParOf" srcId="{653787B3-83AC-4FB5-AE13-A98DEFAFC34F}" destId="{AF81E720-8BFC-4E64-A026-1A07E3D13C2B}" srcOrd="0" destOrd="0" presId="urn:microsoft.com/office/officeart/2008/layout/HexagonCluster"/>
    <dgm:cxn modelId="{644152A3-C57A-4422-A1FC-3AF47379EA98}" type="presParOf" srcId="{F54FF7D3-386F-481E-AE4B-2AAE74E47373}" destId="{2B829CE8-7C0D-4077-933D-7ACC0171C418}" srcOrd="2" destOrd="0" presId="urn:microsoft.com/office/officeart/2008/layout/HexagonCluster"/>
    <dgm:cxn modelId="{F8BFC9B8-189F-4D7F-B054-F417097860DB}" type="presParOf" srcId="{2B829CE8-7C0D-4077-933D-7ACC0171C418}" destId="{39D0965E-3241-4C1E-A6FD-17ECED56FCF8}" srcOrd="0" destOrd="0" presId="urn:microsoft.com/office/officeart/2008/layout/HexagonCluster"/>
    <dgm:cxn modelId="{CB01B216-F8D0-4BF4-96B1-F0E18AA392C8}" type="presParOf" srcId="{F54FF7D3-386F-481E-AE4B-2AAE74E47373}" destId="{11C06B2D-E40C-462C-A6C2-19AE8015AD49}" srcOrd="3" destOrd="0" presId="urn:microsoft.com/office/officeart/2008/layout/HexagonCluster"/>
    <dgm:cxn modelId="{EF4BF9BF-EA79-4F04-ADBC-A7832F922AAB}" type="presParOf" srcId="{11C06B2D-E40C-462C-A6C2-19AE8015AD49}" destId="{B0621F9C-52B3-4882-AE00-1DA9A8234664}" srcOrd="0" destOrd="0" presId="urn:microsoft.com/office/officeart/2008/layout/HexagonCluster"/>
    <dgm:cxn modelId="{78252CD4-B2A7-474A-A9EA-9E2152648400}" type="presParOf" srcId="{F54FF7D3-386F-481E-AE4B-2AAE74E47373}" destId="{3B2A3106-577A-4EB3-A594-28C1F3847D56}" srcOrd="4" destOrd="0" presId="urn:microsoft.com/office/officeart/2008/layout/HexagonCluster"/>
    <dgm:cxn modelId="{B167E74D-735C-468D-A692-74A6C3D20A19}" type="presParOf" srcId="{3B2A3106-577A-4EB3-A594-28C1F3847D56}" destId="{1B8D7CD5-7182-4C4E-A1BE-FF16FD3B6D65}" srcOrd="0" destOrd="0" presId="urn:microsoft.com/office/officeart/2008/layout/HexagonCluster"/>
    <dgm:cxn modelId="{D66DC70C-C3AD-498F-847E-BB7E39CDBCE7}" type="presParOf" srcId="{F54FF7D3-386F-481E-AE4B-2AAE74E47373}" destId="{329E23A6-4A40-4864-9FE9-6A0B81CCDBCA}" srcOrd="5" destOrd="0" presId="urn:microsoft.com/office/officeart/2008/layout/HexagonCluster"/>
    <dgm:cxn modelId="{52958AF9-23B0-4B02-99A1-822AF6299127}" type="presParOf" srcId="{329E23A6-4A40-4864-9FE9-6A0B81CCDBCA}" destId="{D738D515-8E4D-40AA-9BDA-6446120B7585}" srcOrd="0" destOrd="0" presId="urn:microsoft.com/office/officeart/2008/layout/HexagonCluster"/>
    <dgm:cxn modelId="{B8158FF2-90ED-4EEB-B584-8795CE3DFD2A}" type="presParOf" srcId="{F54FF7D3-386F-481E-AE4B-2AAE74E47373}" destId="{0AA61FAB-A023-478B-A29F-D74A9ADFE818}" srcOrd="6" destOrd="0" presId="urn:microsoft.com/office/officeart/2008/layout/HexagonCluster"/>
    <dgm:cxn modelId="{E58731FE-F349-4544-B1D8-7DE036C804A0}" type="presParOf" srcId="{0AA61FAB-A023-478B-A29F-D74A9ADFE818}" destId="{38C6E4D2-5565-4A32-BD59-C2C5CD921B50}" srcOrd="0" destOrd="0" presId="urn:microsoft.com/office/officeart/2008/layout/HexagonCluster"/>
    <dgm:cxn modelId="{2B063974-053F-4BB4-9C81-D7871B2B428C}" type="presParOf" srcId="{F54FF7D3-386F-481E-AE4B-2AAE74E47373}" destId="{8B8D334E-BA48-4211-ADFA-4DA5C6DADB48}" srcOrd="7" destOrd="0" presId="urn:microsoft.com/office/officeart/2008/layout/HexagonCluster"/>
    <dgm:cxn modelId="{3D93AC69-48FA-4267-8EF5-AF33C43018DE}" type="presParOf" srcId="{8B8D334E-BA48-4211-ADFA-4DA5C6DADB48}" destId="{4F0F8019-3CB6-442B-8DA8-1DA3CE813CEA}" srcOrd="0" destOrd="0" presId="urn:microsoft.com/office/officeart/2008/layout/HexagonCluster"/>
    <dgm:cxn modelId="{535B0C06-86D1-4C03-880D-019A9D928CC6}" type="presParOf" srcId="{F54FF7D3-386F-481E-AE4B-2AAE74E47373}" destId="{C4181FB1-A669-467A-A1AC-549A82CC1D01}" srcOrd="8" destOrd="0" presId="urn:microsoft.com/office/officeart/2008/layout/HexagonCluster"/>
    <dgm:cxn modelId="{C37AF415-722E-4152-B21A-AA87804EF020}" type="presParOf" srcId="{C4181FB1-A669-467A-A1AC-549A82CC1D01}" destId="{FC7EA997-A514-429D-93F9-036ABCA0E9F1}" srcOrd="0" destOrd="0" presId="urn:microsoft.com/office/officeart/2008/layout/HexagonCluster"/>
    <dgm:cxn modelId="{53EBFE37-CF50-4803-AC5D-F3DEEF473025}" type="presParOf" srcId="{F54FF7D3-386F-481E-AE4B-2AAE74E47373}" destId="{E97EBC98-89F6-4183-A7EC-A637F45C6CFC}" srcOrd="9" destOrd="0" presId="urn:microsoft.com/office/officeart/2008/layout/HexagonCluster"/>
    <dgm:cxn modelId="{94597C8B-45A4-48E1-8DD3-07DC2D0FF979}" type="presParOf" srcId="{E97EBC98-89F6-4183-A7EC-A637F45C6CFC}" destId="{A43F9367-2A06-485B-827E-A5EBBEBDD285}" srcOrd="0" destOrd="0" presId="urn:microsoft.com/office/officeart/2008/layout/HexagonCluster"/>
    <dgm:cxn modelId="{E26D1A7C-3B67-4802-9E93-1E37B019F5BF}" type="presParOf" srcId="{F54FF7D3-386F-481E-AE4B-2AAE74E47373}" destId="{BC6C5B1C-F00D-4807-AE21-4AB4605980B4}" srcOrd="10" destOrd="0" presId="urn:microsoft.com/office/officeart/2008/layout/HexagonCluster"/>
    <dgm:cxn modelId="{0EF18C90-3AF2-403F-95A2-9706F9B55927}" type="presParOf" srcId="{BC6C5B1C-F00D-4807-AE21-4AB4605980B4}" destId="{AAB7AC78-7DD3-4253-A50D-6B6DF4F3B163}" srcOrd="0" destOrd="0" presId="urn:microsoft.com/office/officeart/2008/layout/HexagonCluster"/>
    <dgm:cxn modelId="{AE711941-4730-4204-8B7A-6B467608549E}" type="presParOf" srcId="{F54FF7D3-386F-481E-AE4B-2AAE74E47373}" destId="{1F907E80-08F1-432B-BC1B-28D7238B672B}" srcOrd="11" destOrd="0" presId="urn:microsoft.com/office/officeart/2008/layout/HexagonCluster"/>
    <dgm:cxn modelId="{1960637B-C034-4427-A084-A9BF792F701F}" type="presParOf" srcId="{1F907E80-08F1-432B-BC1B-28D7238B672B}" destId="{A7B721B8-0620-4786-9C26-A05687DDD6F2}" srcOrd="0" destOrd="0" presId="urn:microsoft.com/office/officeart/2008/layout/HexagonCluster"/>
    <dgm:cxn modelId="{E2DC6AFC-4421-47BD-8048-36C2FD01F00E}" type="presParOf" srcId="{F54FF7D3-386F-481E-AE4B-2AAE74E47373}" destId="{BA42D748-CEF6-4BA9-88C3-999067186CF5}" srcOrd="12" destOrd="0" presId="urn:microsoft.com/office/officeart/2008/layout/HexagonCluster"/>
    <dgm:cxn modelId="{FAFFD7E3-35CD-419D-8ACE-293E115C7AF2}" type="presParOf" srcId="{BA42D748-CEF6-4BA9-88C3-999067186CF5}" destId="{5FE42FEB-E479-40A7-A01C-D76E094DF865}" srcOrd="0" destOrd="0" presId="urn:microsoft.com/office/officeart/2008/layout/HexagonCluster"/>
    <dgm:cxn modelId="{12103472-6302-4F7B-BAF0-1FE09FB46F87}" type="presParOf" srcId="{F54FF7D3-386F-481E-AE4B-2AAE74E47373}" destId="{D31FD5E5-25CC-4431-91CA-D69F8B55D078}" srcOrd="13" destOrd="0" presId="urn:microsoft.com/office/officeart/2008/layout/HexagonCluster"/>
    <dgm:cxn modelId="{52F3D79B-1A97-493C-AAF2-9BCD76D72219}" type="presParOf" srcId="{D31FD5E5-25CC-4431-91CA-D69F8B55D078}" destId="{6F6BF139-C58E-4D85-B7EE-2688905D22FA}" srcOrd="0" destOrd="0" presId="urn:microsoft.com/office/officeart/2008/layout/HexagonCluster"/>
    <dgm:cxn modelId="{3931FA0E-4FD7-4071-9522-3F71871E491B}" type="presParOf" srcId="{F54FF7D3-386F-481E-AE4B-2AAE74E47373}" destId="{D5917C27-B58D-43AE-89E5-918773F5B449}" srcOrd="14" destOrd="0" presId="urn:microsoft.com/office/officeart/2008/layout/HexagonCluster"/>
    <dgm:cxn modelId="{77539D9B-1290-4F76-8447-3F0C8DC44EA6}" type="presParOf" srcId="{D5917C27-B58D-43AE-89E5-918773F5B449}" destId="{3D9FE3B0-95CB-4346-A364-27454B3E2328}" srcOrd="0" destOrd="0" presId="urn:microsoft.com/office/officeart/2008/layout/HexagonCluster"/>
    <dgm:cxn modelId="{43760979-09D6-45C9-AC8E-9E9D5CCCA3CC}" type="presParOf" srcId="{F54FF7D3-386F-481E-AE4B-2AAE74E47373}" destId="{9D681E99-837E-4602-9B48-CF6501AA3EF6}" srcOrd="15" destOrd="0" presId="urn:microsoft.com/office/officeart/2008/layout/HexagonCluster"/>
    <dgm:cxn modelId="{A28997F7-3C3C-4217-902F-4D3E803A641B}" type="presParOf" srcId="{9D681E99-837E-4602-9B48-CF6501AA3EF6}" destId="{E3D40301-547A-40EC-958F-BE73C2BF1CD8}" srcOrd="0" destOrd="0" presId="urn:microsoft.com/office/officeart/2008/layout/HexagonCluster"/>
    <dgm:cxn modelId="{30CD4887-E314-494C-8D4A-2B3705C8A79B}" type="presParOf" srcId="{F54FF7D3-386F-481E-AE4B-2AAE74E47373}" destId="{15DB80C0-BF50-483E-B55B-80B7B7B4B3A6}" srcOrd="16" destOrd="0" presId="urn:microsoft.com/office/officeart/2008/layout/HexagonCluster"/>
    <dgm:cxn modelId="{0777A7FF-D7C1-423C-9130-336D3759657D}" type="presParOf" srcId="{15DB80C0-BF50-483E-B55B-80B7B7B4B3A6}" destId="{068A761E-DB8F-43E3-A3B4-FA57CF2C10E8}" srcOrd="0" destOrd="0" presId="urn:microsoft.com/office/officeart/2008/layout/HexagonCluster"/>
    <dgm:cxn modelId="{0BC0D1F4-ABAA-4B5D-ACB9-618807B840C5}" type="presParOf" srcId="{F54FF7D3-386F-481E-AE4B-2AAE74E47373}" destId="{3E33AFAA-E39C-4D2D-A6CD-CFBB10374723}" srcOrd="17" destOrd="0" presId="urn:microsoft.com/office/officeart/2008/layout/HexagonCluster"/>
    <dgm:cxn modelId="{3CE12C07-F7DD-42F5-B548-39E0D548FAC6}" type="presParOf" srcId="{3E33AFAA-E39C-4D2D-A6CD-CFBB10374723}" destId="{C6C06172-00ED-4E75-A01C-81D6D18F7FBC}" srcOrd="0" destOrd="0" presId="urn:microsoft.com/office/officeart/2008/layout/HexagonCluster"/>
    <dgm:cxn modelId="{A4205E91-0B4A-45A9-A363-C4F904330C5B}" type="presParOf" srcId="{F54FF7D3-386F-481E-AE4B-2AAE74E47373}" destId="{1A31ECE3-80C0-4AAF-BFD7-453C8996CBB7}" srcOrd="18" destOrd="0" presId="urn:microsoft.com/office/officeart/2008/layout/HexagonCluster"/>
    <dgm:cxn modelId="{CE891ED9-441C-4D30-9862-D15B047497D7}" type="presParOf" srcId="{1A31ECE3-80C0-4AAF-BFD7-453C8996CBB7}" destId="{7129DC88-2550-4A96-A89B-84B2094A9EDC}" srcOrd="0" destOrd="0" presId="urn:microsoft.com/office/officeart/2008/layout/HexagonCluster"/>
    <dgm:cxn modelId="{07129A91-94AB-4397-9883-CC4DB2B00AA5}" type="presParOf" srcId="{F54FF7D3-386F-481E-AE4B-2AAE74E47373}" destId="{1CC8D9FA-77BD-49CE-B17F-207E22D081F1}" srcOrd="19" destOrd="0" presId="urn:microsoft.com/office/officeart/2008/layout/HexagonCluster"/>
    <dgm:cxn modelId="{F872C3BA-154C-4B8E-933A-A8B8BDDD93ED}" type="presParOf" srcId="{1CC8D9FA-77BD-49CE-B17F-207E22D081F1}" destId="{D5968E77-0296-4D5C-827B-09EE630B1E86}" srcOrd="0" destOrd="0" presId="urn:microsoft.com/office/officeart/2008/layout/HexagonCluster"/>
    <dgm:cxn modelId="{B9D940F4-0DA3-4D3B-A8C3-8C995695535E}" type="presParOf" srcId="{F54FF7D3-386F-481E-AE4B-2AAE74E47373}" destId="{D09D5F0B-7764-4304-BA5A-3AD9E83DB818}" srcOrd="20" destOrd="0" presId="urn:microsoft.com/office/officeart/2008/layout/HexagonCluster"/>
    <dgm:cxn modelId="{A2DC2919-5DA2-4432-8318-E5CE97F7786B}" type="presParOf" srcId="{D09D5F0B-7764-4304-BA5A-3AD9E83DB818}" destId="{1EBC2CCA-B10E-4899-B368-F08D2781CA8F}" srcOrd="0" destOrd="0" presId="urn:microsoft.com/office/officeart/2008/layout/HexagonCluster"/>
    <dgm:cxn modelId="{0E5544FC-79A0-4639-9794-463C6B5F1908}" type="presParOf" srcId="{F54FF7D3-386F-481E-AE4B-2AAE74E47373}" destId="{54F2B2FD-0365-4647-8608-1EC762266388}" srcOrd="21" destOrd="0" presId="urn:microsoft.com/office/officeart/2008/layout/HexagonCluster"/>
    <dgm:cxn modelId="{D9E677B1-2B05-4E0D-9842-DBBECDCBBF0B}" type="presParOf" srcId="{54F2B2FD-0365-4647-8608-1EC762266388}" destId="{974E8065-8349-4F07-B7DF-9C72363D1160}" srcOrd="0" destOrd="0" presId="urn:microsoft.com/office/officeart/2008/layout/HexagonCluster"/>
    <dgm:cxn modelId="{9305ABD8-E857-4633-9F50-3AFD266C3BCF}" type="presParOf" srcId="{F54FF7D3-386F-481E-AE4B-2AAE74E47373}" destId="{6EA5AF64-B66A-438F-A310-CF0208CDEEE5}" srcOrd="22" destOrd="0" presId="urn:microsoft.com/office/officeart/2008/layout/HexagonCluster"/>
    <dgm:cxn modelId="{29629C4B-7570-4146-88F9-9C4990B125F0}" type="presParOf" srcId="{6EA5AF64-B66A-438F-A310-CF0208CDEEE5}" destId="{6DD15CCB-3299-4A28-827C-E81BCD08CE38}" srcOrd="0" destOrd="0" presId="urn:microsoft.com/office/officeart/2008/layout/HexagonCluster"/>
    <dgm:cxn modelId="{23F7B0F5-448B-4B98-A9D6-D6D0633887C4}" type="presParOf" srcId="{F54FF7D3-386F-481E-AE4B-2AAE74E47373}" destId="{C66DCAA2-F606-4956-AF64-A22550700E1D}" srcOrd="23" destOrd="0" presId="urn:microsoft.com/office/officeart/2008/layout/HexagonCluster"/>
    <dgm:cxn modelId="{D292449B-E000-4661-B4A7-32613DF33C6B}" type="presParOf" srcId="{C66DCAA2-F606-4956-AF64-A22550700E1D}" destId="{1A93C8B0-F053-433B-9BE3-38922CCBB500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B616-9932-43A3-A08B-F8A12FDC14F9}">
      <dsp:nvSpPr>
        <dsp:cNvPr id="0" name=""/>
        <dsp:cNvSpPr/>
      </dsp:nvSpPr>
      <dsp:spPr>
        <a:xfrm>
          <a:off x="1766811" y="2097023"/>
          <a:ext cx="1470013" cy="126227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OR/M != ETL</a:t>
          </a:r>
          <a:endParaRPr lang="en-US" sz="1500" kern="1200" dirty="0"/>
        </a:p>
      </dsp:txBody>
      <dsp:txXfrm>
        <a:off x="1994502" y="2292538"/>
        <a:ext cx="1014631" cy="871248"/>
      </dsp:txXfrm>
    </dsp:sp>
    <dsp:sp modelId="{AF81E720-8BFC-4E64-A026-1A07E3D13C2B}">
      <dsp:nvSpPr>
        <dsp:cNvPr id="0" name=""/>
        <dsp:cNvSpPr/>
      </dsp:nvSpPr>
      <dsp:spPr>
        <a:xfrm>
          <a:off x="1801886" y="2661513"/>
          <a:ext cx="171475" cy="1479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0965E-3241-4C1E-A6FD-17ECED56FCF8}">
      <dsp:nvSpPr>
        <dsp:cNvPr id="0" name=""/>
        <dsp:cNvSpPr/>
      </dsp:nvSpPr>
      <dsp:spPr>
        <a:xfrm>
          <a:off x="501789" y="1399235"/>
          <a:ext cx="1470013" cy="12622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21F9C-52B3-4882-AE00-1DA9A8234664}">
      <dsp:nvSpPr>
        <dsp:cNvPr id="0" name=""/>
        <dsp:cNvSpPr/>
      </dsp:nvSpPr>
      <dsp:spPr>
        <a:xfrm>
          <a:off x="1508819" y="2494076"/>
          <a:ext cx="171475" cy="1479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D7CD5-7182-4C4E-A1BE-FF16FD3B6D65}">
      <dsp:nvSpPr>
        <dsp:cNvPr id="0" name=""/>
        <dsp:cNvSpPr/>
      </dsp:nvSpPr>
      <dsp:spPr>
        <a:xfrm>
          <a:off x="3031834" y="1395577"/>
          <a:ext cx="1470013" cy="126227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158788"/>
            <a:satOff val="-10249"/>
            <a:lumOff val="7307"/>
            <a:alphaOff val="0"/>
          </a:schemeClr>
        </a:solidFill>
        <a:ln w="9525" cap="flat" cmpd="sng" algn="ctr">
          <a:solidFill>
            <a:schemeClr val="accent2">
              <a:shade val="80000"/>
              <a:hueOff val="158788"/>
              <a:satOff val="-10249"/>
              <a:lumOff val="730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Full Text Index</a:t>
          </a:r>
          <a:endParaRPr lang="en-US" sz="1500" kern="1200" dirty="0"/>
        </a:p>
      </dsp:txBody>
      <dsp:txXfrm>
        <a:off x="3259525" y="1591092"/>
        <a:ext cx="1014631" cy="871248"/>
      </dsp:txXfrm>
    </dsp:sp>
    <dsp:sp modelId="{D738D515-8E4D-40AA-9BDA-6446120B7585}">
      <dsp:nvSpPr>
        <dsp:cNvPr id="0" name=""/>
        <dsp:cNvSpPr/>
      </dsp:nvSpPr>
      <dsp:spPr>
        <a:xfrm>
          <a:off x="4043540" y="2487167"/>
          <a:ext cx="171475" cy="1479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6E4D2-5565-4A32-BD59-C2C5CD921B50}">
      <dsp:nvSpPr>
        <dsp:cNvPr id="0" name=""/>
        <dsp:cNvSpPr/>
      </dsp:nvSpPr>
      <dsp:spPr>
        <a:xfrm>
          <a:off x="4296077" y="2094585"/>
          <a:ext cx="1470013" cy="12622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158788"/>
              <a:satOff val="-10249"/>
              <a:lumOff val="7307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F8019-3CB6-442B-8DA8-1DA3CE813CEA}">
      <dsp:nvSpPr>
        <dsp:cNvPr id="0" name=""/>
        <dsp:cNvSpPr/>
      </dsp:nvSpPr>
      <dsp:spPr>
        <a:xfrm>
          <a:off x="4331931" y="2656230"/>
          <a:ext cx="171475" cy="1479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A997-A514-429D-93F9-036ABCA0E9F1}">
      <dsp:nvSpPr>
        <dsp:cNvPr id="0" name=""/>
        <dsp:cNvSpPr/>
      </dsp:nvSpPr>
      <dsp:spPr>
        <a:xfrm>
          <a:off x="1766811" y="701852"/>
          <a:ext cx="1470013" cy="126227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317575"/>
            <a:satOff val="-20498"/>
            <a:lumOff val="14613"/>
            <a:alphaOff val="0"/>
          </a:schemeClr>
        </a:solidFill>
        <a:ln w="9525" cap="flat" cmpd="sng" algn="ctr">
          <a:solidFill>
            <a:schemeClr val="accent2">
              <a:shade val="80000"/>
              <a:hueOff val="317575"/>
              <a:satOff val="-20498"/>
              <a:lumOff val="1461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Query hints</a:t>
          </a:r>
          <a:endParaRPr lang="en-US" sz="1500" kern="1200" dirty="0" smtClean="0"/>
        </a:p>
      </dsp:txBody>
      <dsp:txXfrm>
        <a:off x="1994502" y="897367"/>
        <a:ext cx="1014631" cy="871248"/>
      </dsp:txXfrm>
    </dsp:sp>
    <dsp:sp modelId="{A43F9367-2A06-485B-827E-A5EBBEBDD285}">
      <dsp:nvSpPr>
        <dsp:cNvPr id="0" name=""/>
        <dsp:cNvSpPr/>
      </dsp:nvSpPr>
      <dsp:spPr>
        <a:xfrm>
          <a:off x="2773841" y="725830"/>
          <a:ext cx="171475" cy="1479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7AC78-7DD3-4253-A50D-6B6DF4F3B163}">
      <dsp:nvSpPr>
        <dsp:cNvPr id="0" name=""/>
        <dsp:cNvSpPr/>
      </dsp:nvSpPr>
      <dsp:spPr>
        <a:xfrm>
          <a:off x="3031834" y="0"/>
          <a:ext cx="1470013" cy="12622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317575"/>
              <a:satOff val="-20498"/>
              <a:lumOff val="1461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721B8-0620-4786-9C26-A05687DDD6F2}">
      <dsp:nvSpPr>
        <dsp:cNvPr id="0" name=""/>
        <dsp:cNvSpPr/>
      </dsp:nvSpPr>
      <dsp:spPr>
        <a:xfrm>
          <a:off x="3073144" y="559206"/>
          <a:ext cx="171475" cy="1479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42FEB-E479-40A7-A01C-D76E094DF865}">
      <dsp:nvSpPr>
        <dsp:cNvPr id="0" name=""/>
        <dsp:cNvSpPr/>
      </dsp:nvSpPr>
      <dsp:spPr>
        <a:xfrm>
          <a:off x="4296077" y="699007"/>
          <a:ext cx="1470013" cy="126227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476363"/>
            <a:satOff val="-30747"/>
            <a:lumOff val="21920"/>
            <a:alphaOff val="0"/>
          </a:schemeClr>
        </a:solidFill>
        <a:ln w="9525" cap="flat" cmpd="sng" algn="ctr">
          <a:solidFill>
            <a:schemeClr val="accent2">
              <a:shade val="80000"/>
              <a:hueOff val="476363"/>
              <a:satOff val="-30747"/>
              <a:lumOff val="2192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Unique Constraints</a:t>
          </a:r>
          <a:endParaRPr lang="en-US" sz="1500" kern="1200" dirty="0" smtClean="0"/>
        </a:p>
      </dsp:txBody>
      <dsp:txXfrm>
        <a:off x="4523768" y="894522"/>
        <a:ext cx="1014631" cy="871248"/>
      </dsp:txXfrm>
    </dsp:sp>
    <dsp:sp modelId="{6F6BF139-C58E-4D85-B7EE-2688905D22FA}">
      <dsp:nvSpPr>
        <dsp:cNvPr id="0" name=""/>
        <dsp:cNvSpPr/>
      </dsp:nvSpPr>
      <dsp:spPr>
        <a:xfrm>
          <a:off x="5568114" y="1258214"/>
          <a:ext cx="171475" cy="1479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FE3B0-95CB-4346-A364-27454B3E2328}">
      <dsp:nvSpPr>
        <dsp:cNvPr id="0" name=""/>
        <dsp:cNvSpPr/>
      </dsp:nvSpPr>
      <dsp:spPr>
        <a:xfrm>
          <a:off x="5561099" y="1408582"/>
          <a:ext cx="1470013" cy="12622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476363"/>
              <a:satOff val="-30747"/>
              <a:lumOff val="2192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40301-547A-40EC-958F-BE73C2BF1CD8}">
      <dsp:nvSpPr>
        <dsp:cNvPr id="0" name=""/>
        <dsp:cNvSpPr/>
      </dsp:nvSpPr>
      <dsp:spPr>
        <a:xfrm>
          <a:off x="5847931" y="1431340"/>
          <a:ext cx="171475" cy="1479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761E-DB8F-43E3-A3B4-FA57CF2C10E8}">
      <dsp:nvSpPr>
        <dsp:cNvPr id="0" name=""/>
        <dsp:cNvSpPr/>
      </dsp:nvSpPr>
      <dsp:spPr>
        <a:xfrm>
          <a:off x="5561099" y="13411"/>
          <a:ext cx="1470013" cy="126227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635150"/>
            <a:satOff val="-40996"/>
            <a:lumOff val="29226"/>
            <a:alphaOff val="0"/>
          </a:schemeClr>
        </a:solidFill>
        <a:ln w="9525" cap="flat" cmpd="sng" algn="ctr">
          <a:solidFill>
            <a:schemeClr val="accent2">
              <a:shade val="80000"/>
              <a:hueOff val="635150"/>
              <a:satOff val="-40996"/>
              <a:lumOff val="2922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Xpath</a:t>
          </a:r>
          <a:endParaRPr lang="en-US" sz="1500" kern="1200" dirty="0" smtClean="0"/>
        </a:p>
      </dsp:txBody>
      <dsp:txXfrm>
        <a:off x="5788790" y="208926"/>
        <a:ext cx="1014631" cy="871248"/>
      </dsp:txXfrm>
    </dsp:sp>
    <dsp:sp modelId="{C6C06172-00ED-4E75-A01C-81D6D18F7FBC}">
      <dsp:nvSpPr>
        <dsp:cNvPr id="0" name=""/>
        <dsp:cNvSpPr/>
      </dsp:nvSpPr>
      <dsp:spPr>
        <a:xfrm>
          <a:off x="6833136" y="579119"/>
          <a:ext cx="171475" cy="1479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9DC88-2550-4A96-A89B-84B2094A9EDC}">
      <dsp:nvSpPr>
        <dsp:cNvPr id="0" name=""/>
        <dsp:cNvSpPr/>
      </dsp:nvSpPr>
      <dsp:spPr>
        <a:xfrm>
          <a:off x="6826121" y="717702"/>
          <a:ext cx="1470013" cy="12622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635150"/>
              <a:satOff val="-40996"/>
              <a:lumOff val="2922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68E77-0296-4D5C-827B-09EE630B1E86}">
      <dsp:nvSpPr>
        <dsp:cNvPr id="0" name=""/>
        <dsp:cNvSpPr/>
      </dsp:nvSpPr>
      <dsp:spPr>
        <a:xfrm>
          <a:off x="7119189" y="745743"/>
          <a:ext cx="171475" cy="1479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C2CCA-B10E-4899-B368-F08D2781CA8F}">
      <dsp:nvSpPr>
        <dsp:cNvPr id="0" name=""/>
        <dsp:cNvSpPr/>
      </dsp:nvSpPr>
      <dsp:spPr>
        <a:xfrm>
          <a:off x="6826121" y="2110841"/>
          <a:ext cx="1470013" cy="126227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793938"/>
            <a:satOff val="-51245"/>
            <a:lumOff val="36533"/>
            <a:alphaOff val="0"/>
          </a:schemeClr>
        </a:solidFill>
        <a:ln w="9525" cap="flat" cmpd="sng" algn="ctr">
          <a:solidFill>
            <a:schemeClr val="accent2">
              <a:shade val="80000"/>
              <a:hueOff val="793938"/>
              <a:satOff val="-51245"/>
              <a:lumOff val="3653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Multiple Results</a:t>
          </a:r>
          <a:endParaRPr lang="en-US" sz="1500" kern="1200" dirty="0" smtClean="0"/>
        </a:p>
      </dsp:txBody>
      <dsp:txXfrm>
        <a:off x="7053812" y="2306356"/>
        <a:ext cx="1014631" cy="871248"/>
      </dsp:txXfrm>
    </dsp:sp>
    <dsp:sp modelId="{974E8065-8349-4F07-B7DF-9C72363D1160}">
      <dsp:nvSpPr>
        <dsp:cNvPr id="0" name=""/>
        <dsp:cNvSpPr/>
      </dsp:nvSpPr>
      <dsp:spPr>
        <a:xfrm>
          <a:off x="7117630" y="3216249"/>
          <a:ext cx="171475" cy="1479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5CCB-3299-4A28-827C-E81BCD08CE38}">
      <dsp:nvSpPr>
        <dsp:cNvPr id="0" name=""/>
        <dsp:cNvSpPr/>
      </dsp:nvSpPr>
      <dsp:spPr>
        <a:xfrm>
          <a:off x="5561099" y="2801721"/>
          <a:ext cx="1470013" cy="12622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shade val="80000"/>
              <a:hueOff val="793938"/>
              <a:satOff val="-51245"/>
              <a:lumOff val="36533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3C8B0-F053-433B-9BE3-38922CCBB500}">
      <dsp:nvSpPr>
        <dsp:cNvPr id="0" name=""/>
        <dsp:cNvSpPr/>
      </dsp:nvSpPr>
      <dsp:spPr>
        <a:xfrm>
          <a:off x="6844828" y="3355644"/>
          <a:ext cx="171475" cy="14792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5/15/2015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5/15/2015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Blog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   [Index("</a:t>
            </a:r>
            <a:r>
              <a:rPr lang="en-US" dirty="0" err="1" smtClean="0"/>
              <a:t>IdAndRating</a:t>
            </a:r>
            <a:r>
              <a:rPr lang="en-US" dirty="0" smtClean="0"/>
              <a:t>", 1)]</a:t>
            </a:r>
          </a:p>
          <a:p>
            <a:r>
              <a:rPr lang="en-US" dirty="0" smtClean="0"/>
              <a:t>    public </a:t>
            </a:r>
            <a:r>
              <a:rPr lang="en-US" dirty="0" err="1" smtClean="0"/>
              <a:t>int</a:t>
            </a:r>
            <a:r>
              <a:rPr lang="en-US" dirty="0" smtClean="0"/>
              <a:t> Id { get; set; 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public string Title { get; set; 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[Index("</a:t>
            </a:r>
            <a:r>
              <a:rPr lang="en-US" dirty="0" err="1" smtClean="0"/>
              <a:t>RatingIndex</a:t>
            </a:r>
            <a:r>
              <a:rPr lang="en-US" dirty="0" smtClean="0"/>
              <a:t>")]</a:t>
            </a:r>
          </a:p>
          <a:p>
            <a:r>
              <a:rPr lang="en-US" dirty="0" smtClean="0"/>
              <a:t>    [Index("</a:t>
            </a:r>
            <a:r>
              <a:rPr lang="en-US" dirty="0" err="1" smtClean="0"/>
              <a:t>IdAndRating</a:t>
            </a:r>
            <a:r>
              <a:rPr lang="en-US" dirty="0" smtClean="0"/>
              <a:t>", 2, </a:t>
            </a:r>
            <a:r>
              <a:rPr lang="en-US" dirty="0" err="1" smtClean="0"/>
              <a:t>IsUnique</a:t>
            </a:r>
            <a:r>
              <a:rPr lang="en-US" dirty="0" smtClean="0"/>
              <a:t> = true)]</a:t>
            </a:r>
          </a:p>
          <a:p>
            <a:r>
              <a:rPr lang="en-US" dirty="0" smtClean="0"/>
              <a:t>    public </a:t>
            </a:r>
            <a:r>
              <a:rPr lang="en-US" dirty="0" err="1" smtClean="0"/>
              <a:t>int</a:t>
            </a:r>
            <a:r>
              <a:rPr lang="en-US" dirty="0" smtClean="0"/>
              <a:t> Rating { get; set; 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public virtual </a:t>
            </a:r>
            <a:r>
              <a:rPr lang="en-US" dirty="0" err="1" smtClean="0"/>
              <a:t>ICollection</a:t>
            </a:r>
            <a:r>
              <a:rPr lang="en-US" dirty="0" smtClean="0"/>
              <a:t>&lt;Post&gt; Posts { get; set;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with logging/first</a:t>
            </a:r>
            <a:r>
              <a:rPr lang="en-US" baseline="0" dirty="0" smtClean="0"/>
              <a:t> in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 smtClean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  <a:endParaRPr lang="en-US" sz="600" dirty="0">
                <a:gradFill>
                  <a:gsLst>
                    <a:gs pos="0">
                      <a:schemeClr val="accent2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 smtClean="0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  <a:endParaRPr lang="en-US" sz="600" dirty="0">
                  <a:gradFill>
                    <a:gsLst>
                      <a:gs pos="5417">
                        <a:schemeClr val="bg1"/>
                      </a:gs>
                      <a:gs pos="13333">
                        <a:schemeClr val="bg1"/>
                      </a:gs>
                    </a:gsLst>
                    <a:lin ang="5400000" scaled="0"/>
                  </a:gra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  <p:sldLayoutId id="214748384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thinqlinq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mprofiler.com/" TargetMode="External"/><Relationship Id="rId2" Type="http://schemas.openxmlformats.org/officeDocument/2006/relationships/hyperlink" Target="http://www.hibernatingrhinos.com/products/EFProf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hyperlink" Target="http://miniprofiler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Framework Performance Optimizations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Wooley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987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Solution Architect, Slalom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www.ThinqLinq.com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/>
              <a:t>@</a:t>
            </a:r>
            <a:r>
              <a:rPr lang="en-US" sz="1200" dirty="0" err="1" smtClean="0"/>
              <a:t>JimWooley</a:t>
            </a:r>
            <a:endParaRPr lang="en-US" sz="12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https://github.com/jwooley/RecipeWebApi</a:t>
            </a:r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Includes</a:t>
            </a:r>
          </a:p>
          <a:p>
            <a:r>
              <a:rPr lang="en-US" dirty="0" smtClean="0"/>
              <a:t>Anonymous</a:t>
            </a:r>
            <a:r>
              <a:rPr lang="en-US" baseline="0" dirty="0" smtClean="0"/>
              <a:t> Type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Loaded Children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34" y="1328293"/>
            <a:ext cx="5900166" cy="44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4"/>
            <a:ext cx="8357616" cy="3769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 = </a:t>
            </a:r>
            <a:r>
              <a:rPr lang="en-US" dirty="0" err="1" smtClean="0"/>
              <a:t>db.Employees.Find</a:t>
            </a:r>
            <a:r>
              <a:rPr lang="en-US" dirty="0" smtClean="0"/>
              <a:t>(</a:t>
            </a:r>
            <a:r>
              <a:rPr lang="en-US" dirty="0" err="1" smtClean="0"/>
              <a:t>empID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err="1" smtClean="0"/>
              <a:t>db.Employees.Remove</a:t>
            </a:r>
            <a:r>
              <a:rPr lang="en-US" dirty="0" smtClean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db.SaveChanges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Fix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emp</a:t>
            </a:r>
            <a:r>
              <a:rPr lang="en-US" dirty="0" smtClean="0"/>
              <a:t> = new Employee { ID = </a:t>
            </a:r>
            <a:r>
              <a:rPr lang="en-US" dirty="0" err="1" smtClean="0"/>
              <a:t>empID</a:t>
            </a: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err="1" smtClean="0"/>
              <a:t>db.Employees.Attach</a:t>
            </a:r>
            <a:r>
              <a:rPr lang="en-US" dirty="0" smtClean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db.Employees.Remove</a:t>
            </a:r>
            <a:r>
              <a:rPr lang="en-US" dirty="0" smtClean="0"/>
              <a:t>(</a:t>
            </a:r>
            <a:r>
              <a:rPr lang="en-US" dirty="0" err="1" smtClean="0"/>
              <a:t>emp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db.SaveChanges</a:t>
            </a:r>
            <a:r>
              <a:rPr lang="en-US" dirty="0" smtClean="0"/>
              <a:t>();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unnecessary fetches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2191369"/>
          </a:xfrm>
        </p:spPr>
        <p:txBody>
          <a:bodyPr/>
          <a:lstStyle/>
          <a:p>
            <a:r>
              <a:rPr lang="en-US" dirty="0" smtClean="0"/>
              <a:t>Filter before </a:t>
            </a:r>
            <a:r>
              <a:rPr lang="en-US" dirty="0" err="1" smtClean="0"/>
              <a:t>ToList</a:t>
            </a:r>
            <a:endParaRPr lang="en-US" dirty="0" smtClean="0"/>
          </a:p>
          <a:p>
            <a:r>
              <a:rPr lang="en-US" dirty="0" smtClean="0"/>
              <a:t>Sort before Paging</a:t>
            </a:r>
          </a:p>
          <a:p>
            <a:r>
              <a:rPr lang="en-US" dirty="0" smtClean="0"/>
              <a:t>Prefer</a:t>
            </a:r>
            <a:r>
              <a:rPr lang="en-US" baseline="0" dirty="0" smtClean="0"/>
              <a:t> Any over Count&gt;0</a:t>
            </a:r>
          </a:p>
          <a:p>
            <a:r>
              <a:rPr lang="en-US" baseline="0" dirty="0" smtClean="0"/>
              <a:t>Don’t Any()/Count then iterate</a:t>
            </a:r>
          </a:p>
          <a:p>
            <a:r>
              <a:rPr lang="en-US" baseline="0" dirty="0" smtClean="0"/>
              <a:t>Unit of work for saves</a:t>
            </a:r>
          </a:p>
          <a:p>
            <a:r>
              <a:rPr lang="en-US" baseline="0" dirty="0" smtClean="0"/>
              <a:t>Break context up with large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can’t do with EF </a:t>
            </a:r>
            <a:r>
              <a:rPr lang="en-US" sz="750" dirty="0"/>
              <a:t>(out of the box)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7696592"/>
              </p:ext>
            </p:extLst>
          </p:nvPr>
        </p:nvGraphicFramePr>
        <p:xfrm>
          <a:off x="231774" y="854075"/>
          <a:ext cx="87979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07" y="854075"/>
            <a:ext cx="4808765" cy="407142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2261507" y="914400"/>
            <a:ext cx="4743450" cy="4171950"/>
          </a:xfrm>
          <a:prstGeom prst="noSmoking">
            <a:avLst>
              <a:gd name="adj" fmla="val 52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endParaRPr lang="en-US" sz="2400" dirty="0" smtClean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1875453"/>
            <a:ext cx="8024351" cy="1294055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smtClean="0">
                <a:solidFill>
                  <a:schemeClr val="tx1"/>
                </a:solidFill>
              </a:rPr>
              <a:t>EF Performance</a:t>
            </a:r>
            <a:br>
              <a:rPr lang="en-US" cap="small" dirty="0" smtClean="0">
                <a:solidFill>
                  <a:schemeClr val="tx1"/>
                </a:solidFill>
              </a:rPr>
            </a:br>
            <a:r>
              <a:rPr lang="en-US" cap="small" dirty="0" smtClean="0">
                <a:solidFill>
                  <a:schemeClr val="tx1"/>
                </a:solidFill>
              </a:rPr>
              <a:t>Questions?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14" y="3841621"/>
            <a:ext cx="2420222" cy="11199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/>
              <a:t> Jim Wooley</a:t>
            </a:r>
          </a:p>
          <a:p>
            <a:pPr algn="l"/>
            <a:r>
              <a:rPr lang="en-US" dirty="0" smtClean="0">
                <a:hlinkClick r:id="rId4"/>
              </a:rPr>
              <a:t> www.ThinqLinq.com</a:t>
            </a:r>
            <a:endParaRPr lang="en-US" dirty="0" smtClean="0"/>
          </a:p>
          <a:p>
            <a:pPr algn="l"/>
            <a:r>
              <a:rPr lang="en-US" dirty="0" smtClean="0"/>
              <a:t> @</a:t>
            </a:r>
            <a:r>
              <a:rPr lang="en-US" dirty="0" err="1" smtClean="0"/>
              <a:t>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158" y="3066983"/>
            <a:ext cx="8024351" cy="461665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https://github.com/jwooley/RecipeWebApi</a:t>
            </a:r>
          </a:p>
        </p:txBody>
      </p:sp>
    </p:spTree>
    <p:extLst>
      <p:ext uri="{BB962C8B-B14F-4D97-AF65-F5344CB8AC3E}">
        <p14:creationId xmlns:p14="http://schemas.microsoft.com/office/powerpoint/2010/main" val="302482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4960938"/>
            <a:ext cx="2133600" cy="147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Data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9" y="963675"/>
            <a:ext cx="6218609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Stored </a:t>
            </a:r>
            <a:r>
              <a:rPr lang="en-US" dirty="0" err="1" smtClean="0"/>
              <a:t>Proc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Which is better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33401" y="1454860"/>
            <a:ext cx="3581500" cy="12116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EXEC </a:t>
            </a:r>
            <a:r>
              <a:rPr lang="en-US" dirty="0" err="1" smtClean="0"/>
              <a:t>sRecipeSearch</a:t>
            </a:r>
            <a:r>
              <a:rPr lang="en-US" dirty="0" smtClean="0"/>
              <a:t> @</a:t>
            </a:r>
            <a:r>
              <a:rPr lang="en-US" dirty="0" err="1" smtClean="0"/>
              <a:t>searchText</a:t>
            </a:r>
            <a:r>
              <a:rPr lang="en-US" dirty="0" smtClean="0"/>
              <a:t>=‘Chocolate’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029200" y="1066800"/>
            <a:ext cx="4114800" cy="313932"/>
          </a:xfrm>
        </p:spPr>
        <p:txBody>
          <a:bodyPr/>
          <a:lstStyle/>
          <a:p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098007" y="2633650"/>
            <a:ext cx="3650134" cy="138499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/>
              <a:t>Declare @</a:t>
            </a:r>
            <a:r>
              <a:rPr lang="en-US" sz="1200" dirty="0" err="1" smtClean="0"/>
              <a:t>SearchText</a:t>
            </a:r>
            <a:r>
              <a:rPr lang="en-US" sz="1200" dirty="0" smtClean="0"/>
              <a:t> </a:t>
            </a:r>
            <a:r>
              <a:rPr lang="en-US" sz="1200" dirty="0" err="1" smtClean="0"/>
              <a:t>nvarchar</a:t>
            </a:r>
            <a:r>
              <a:rPr lang="en-US" sz="1200" dirty="0" smtClean="0"/>
              <a:t>(2000) = ‘%Chocolate%’</a:t>
            </a:r>
          </a:p>
          <a:p>
            <a:pPr marL="0" indent="0">
              <a:buNone/>
            </a:pPr>
            <a:r>
              <a:rPr lang="en-US" sz="1200" dirty="0" smtClean="0"/>
              <a:t>Select </a:t>
            </a:r>
            <a:r>
              <a:rPr lang="en-US" sz="1200" dirty="0" err="1" smtClean="0"/>
              <a:t>RecipeId</a:t>
            </a:r>
            <a:r>
              <a:rPr lang="en-US" sz="1200" dirty="0" smtClean="0"/>
              <a:t>, Title</a:t>
            </a:r>
          </a:p>
          <a:p>
            <a:pPr marL="0" indent="0">
              <a:buNone/>
            </a:pPr>
            <a:r>
              <a:rPr lang="en-US" sz="1200" dirty="0" smtClean="0"/>
              <a:t>From Recipes</a:t>
            </a:r>
          </a:p>
          <a:p>
            <a:pPr marL="0" indent="0">
              <a:buNone/>
            </a:pPr>
            <a:r>
              <a:rPr lang="en-US" sz="1200" dirty="0" smtClean="0"/>
              <a:t>Where Title Like @</a:t>
            </a:r>
            <a:r>
              <a:rPr lang="en-US" sz="1200" dirty="0" err="1" smtClean="0"/>
              <a:t>SearchText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75633" y="4896658"/>
            <a:ext cx="38683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*EF does support Stored </a:t>
            </a:r>
            <a:r>
              <a:rPr lang="en-US" sz="1350" dirty="0" err="1"/>
              <a:t>Procs</a:t>
            </a:r>
            <a:r>
              <a:rPr lang="en-US" sz="1350" dirty="0"/>
              <a:t> when necessary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181600" y="1454860"/>
            <a:ext cx="3650134" cy="75713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from recipe in Recipes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recipe.Title.Contains</a:t>
            </a:r>
            <a:r>
              <a:rPr lang="en-US" dirty="0" smtClean="0"/>
              <a:t>(‘Chocolate’)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select recipe</a:t>
            </a:r>
            <a:endParaRPr lang="en-US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06932" y="2633650"/>
            <a:ext cx="3650134" cy="142192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4000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'Select * from Recipes where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recipes.Title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''%'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'Chocolate'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'%'''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@search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1119">
            <a:off x="3292480" y="1068332"/>
            <a:ext cx="2711540" cy="3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2191369"/>
          </a:xfrm>
        </p:spPr>
        <p:txBody>
          <a:bodyPr/>
          <a:lstStyle/>
          <a:p>
            <a:r>
              <a:rPr lang="en-US" dirty="0" smtClean="0"/>
              <a:t>SQL Profiler</a:t>
            </a:r>
          </a:p>
          <a:p>
            <a:r>
              <a:rPr lang="en-US" dirty="0" err="1" smtClean="0"/>
              <a:t>Intellitrace</a:t>
            </a:r>
            <a:endParaRPr lang="en-US" dirty="0" smtClean="0"/>
          </a:p>
          <a:p>
            <a:r>
              <a:rPr lang="en-US" dirty="0" err="1" smtClean="0"/>
              <a:t>Context.Database.Log</a:t>
            </a:r>
            <a:endParaRPr lang="en-US" dirty="0" smtClean="0"/>
          </a:p>
          <a:p>
            <a:r>
              <a:rPr lang="en-US" dirty="0" err="1" smtClean="0">
                <a:hlinkClick r:id="rId2"/>
              </a:rPr>
              <a:t>EFProf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OrmProfiler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MiniProfiler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83" y="717952"/>
            <a:ext cx="4783483" cy="35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Assumes</a:t>
            </a:r>
            <a:r>
              <a:rPr lang="en-US" baseline="0" dirty="0" smtClean="0"/>
              <a:t> normal Database Tuning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077249"/>
            <a:ext cx="7903798" cy="31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4"/>
            <a:ext cx="8357616" cy="28184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Properties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StringLength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Children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Recipes {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with Code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29731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"Posts",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c =&gt; new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PostId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false, identity: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Title = </a:t>
            </a:r>
            <a:r>
              <a:rPr lang="en-US" dirty="0" err="1"/>
              <a:t>c.String</a:t>
            </a:r>
            <a:r>
              <a:rPr lang="en-US" dirty="0"/>
              <a:t>(</a:t>
            </a:r>
            <a:r>
              <a:rPr lang="en-US" dirty="0" err="1"/>
              <a:t>maxLength</a:t>
            </a:r>
            <a:r>
              <a:rPr lang="en-US" dirty="0"/>
              <a:t>: 200),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Content = </a:t>
            </a:r>
            <a:r>
              <a:rPr lang="en-US" dirty="0" err="1"/>
              <a:t>c.String</a:t>
            </a:r>
            <a:r>
              <a:rPr lang="en-US" dirty="0"/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BlogId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PrimaryKey</a:t>
            </a:r>
            <a:r>
              <a:rPr lang="en-US" dirty="0"/>
              <a:t>(t =&gt; </a:t>
            </a:r>
            <a:r>
              <a:rPr lang="en-US" dirty="0" err="1"/>
              <a:t>t.PostId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ForeignKey</a:t>
            </a:r>
            <a:r>
              <a:rPr lang="en-US" dirty="0"/>
              <a:t>("Blogs", t =&gt; </a:t>
            </a:r>
            <a:r>
              <a:rPr lang="en-US" dirty="0" err="1"/>
              <a:t>t.BlogId</a:t>
            </a:r>
            <a:r>
              <a:rPr lang="en-US" dirty="0"/>
              <a:t>, </a:t>
            </a:r>
            <a:r>
              <a:rPr lang="en-US" dirty="0" err="1"/>
              <a:t>cascadeDelete</a:t>
            </a:r>
            <a:r>
              <a:rPr lang="en-US" dirty="0"/>
              <a:t>: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.Index(t =&gt; </a:t>
            </a:r>
            <a:r>
              <a:rPr lang="en-US" dirty="0" err="1"/>
              <a:t>t.BlogId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.Index(p =&gt; </a:t>
            </a:r>
            <a:r>
              <a:rPr lang="en-US" dirty="0" err="1"/>
              <a:t>p.Title</a:t>
            </a:r>
            <a:r>
              <a:rPr lang="en-US" dirty="0"/>
              <a:t>, unique: true);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with Code Only Migrations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064907"/>
          </a:xfrm>
        </p:spPr>
        <p:txBody>
          <a:bodyPr/>
          <a:lstStyle/>
          <a:p>
            <a:r>
              <a:rPr lang="en-US" dirty="0" smtClean="0"/>
              <a:t>Covering</a:t>
            </a:r>
            <a:r>
              <a:rPr lang="en-US" baseline="0" dirty="0" smtClean="0"/>
              <a:t> indexes vs table scan</a:t>
            </a:r>
          </a:p>
          <a:p>
            <a:r>
              <a:rPr lang="en-US" dirty="0"/>
              <a:t>Load only the fields you </a:t>
            </a:r>
            <a:r>
              <a:rPr lang="en-US" dirty="0" smtClean="0"/>
              <a:t>need</a:t>
            </a:r>
          </a:p>
          <a:p>
            <a:r>
              <a:rPr lang="en-US" dirty="0"/>
              <a:t>Prefer set based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with your indexes not against them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90" y="812665"/>
            <a:ext cx="2400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2191369"/>
          </a:xfrm>
        </p:spPr>
        <p:txBody>
          <a:bodyPr/>
          <a:lstStyle/>
          <a:p>
            <a:r>
              <a:rPr lang="en-US" dirty="0" err="1" smtClean="0"/>
              <a:t>ToList</a:t>
            </a:r>
            <a:endParaRPr lang="en-US" dirty="0" smtClean="0"/>
          </a:p>
          <a:p>
            <a:r>
              <a:rPr lang="en-US" dirty="0" err="1" smtClean="0"/>
              <a:t>AsEnumerable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Single</a:t>
            </a:r>
          </a:p>
          <a:p>
            <a:r>
              <a:rPr lang="en-US" baseline="0" dirty="0" smtClean="0"/>
              <a:t>Find</a:t>
            </a:r>
          </a:p>
          <a:p>
            <a:r>
              <a:rPr lang="en-US" baseline="0" dirty="0" smtClean="0"/>
              <a:t>Aggregate/Count/Sum/Min/Max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</a:t>
            </a:r>
            <a:r>
              <a:rPr lang="en-US" baseline="0" dirty="0" smtClean="0"/>
              <a:t> values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lom_Generic_Template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8406C40E-7192-4CEF-B420-B698635D0D5D}" vid="{94E803AA-2403-43BB-9EB5-8675DF04F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2FFB2F-91F2-4AF2-A1DF-F8BE65294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0BA9E4-2DAA-49B9-9D9A-1DC7F9CCA4D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Slalom-Generic-Template v1</Template>
  <TotalTime>326</TotalTime>
  <Words>405</Words>
  <Application>Microsoft Office PowerPoint</Application>
  <PresentationFormat>On-screen Show (16:9)</PresentationFormat>
  <Paragraphs>122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Georgia</vt:lpstr>
      <vt:lpstr>ＭＳ Ｐゴシック</vt:lpstr>
      <vt:lpstr>Segoe UI Black</vt:lpstr>
      <vt:lpstr>Wingdings</vt:lpstr>
      <vt:lpstr>Slalom_Generic_Template_v1</vt:lpstr>
      <vt:lpstr>Entity Framework Performance Optimizations</vt:lpstr>
      <vt:lpstr>Demo Data Model</vt:lpstr>
      <vt:lpstr>Which is better</vt:lpstr>
      <vt:lpstr>Profile</vt:lpstr>
      <vt:lpstr>Assumes normal Database Tuning</vt:lpstr>
      <vt:lpstr>Indexes with Code Only</vt:lpstr>
      <vt:lpstr>Indexes with Code Only Migrations</vt:lpstr>
      <vt:lpstr>Work with your indexes not against them</vt:lpstr>
      <vt:lpstr>Load values once</vt:lpstr>
      <vt:lpstr>Lazy Loaded Children</vt:lpstr>
      <vt:lpstr>Avoid unnecessary fetches</vt:lpstr>
      <vt:lpstr>Misc</vt:lpstr>
      <vt:lpstr>Things you can’t do with EF (out of the box)</vt:lpstr>
      <vt:lpstr>EF Performance Questions?</vt:lpstr>
      <vt:lpstr>PowerPoint Presentation</vt:lpstr>
    </vt:vector>
  </TitlesOfParts>
  <Company>Slalom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Slalom Generic  PowerPoint Template</dc:title>
  <dc:creator>Jim Wooley</dc:creator>
  <cp:lastModifiedBy>Jim Wooley</cp:lastModifiedBy>
  <cp:revision>18</cp:revision>
  <cp:lastPrinted>2015-01-23T18:14:57Z</cp:lastPrinted>
  <dcterms:created xsi:type="dcterms:W3CDTF">2015-05-14T01:41:38Z</dcterms:created>
  <dcterms:modified xsi:type="dcterms:W3CDTF">2015-05-16T03:38:33Z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