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8" r:id="rId4"/>
    <p:sldMasterId id="2147483850" r:id="rId5"/>
  </p:sldMasterIdLst>
  <p:notesMasterIdLst>
    <p:notesMasterId r:id="rId27"/>
  </p:notesMasterIdLst>
  <p:handoutMasterIdLst>
    <p:handoutMasterId r:id="rId28"/>
  </p:handoutMasterIdLst>
  <p:sldIdLst>
    <p:sldId id="594" r:id="rId6"/>
    <p:sldId id="615" r:id="rId7"/>
    <p:sldId id="270" r:id="rId8"/>
    <p:sldId id="611" r:id="rId9"/>
    <p:sldId id="603" r:id="rId10"/>
    <p:sldId id="606" r:id="rId11"/>
    <p:sldId id="604" r:id="rId12"/>
    <p:sldId id="617" r:id="rId13"/>
    <p:sldId id="605" r:id="rId14"/>
    <p:sldId id="264" r:id="rId15"/>
    <p:sldId id="621" r:id="rId16"/>
    <p:sldId id="619" r:id="rId17"/>
    <p:sldId id="620" r:id="rId18"/>
    <p:sldId id="280" r:id="rId19"/>
    <p:sldId id="622" r:id="rId20"/>
    <p:sldId id="607" r:id="rId21"/>
    <p:sldId id="609" r:id="rId22"/>
    <p:sldId id="614" r:id="rId23"/>
    <p:sldId id="613" r:id="rId24"/>
    <p:sldId id="612" r:id="rId25"/>
    <p:sldId id="616" r:id="rId26"/>
  </p:sldIdLst>
  <p:sldSz cx="9144000" cy="5143500" type="screen16x9"/>
  <p:notesSz cx="6954838" cy="119840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8" pos="2880">
          <p15:clr>
            <a:srgbClr val="A4A3A4"/>
          </p15:clr>
        </p15:guide>
        <p15:guide id="9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775">
          <p15:clr>
            <a:srgbClr val="A4A3A4"/>
          </p15:clr>
        </p15:guide>
        <p15:guide id="2" pos="219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2C8"/>
    <a:srgbClr val="70808E"/>
    <a:srgbClr val="123C63"/>
    <a:srgbClr val="E5CC1D"/>
    <a:srgbClr val="AE6C29"/>
    <a:srgbClr val="A2B960"/>
    <a:srgbClr val="006790"/>
    <a:srgbClr val="F68C20"/>
    <a:srgbClr val="D7107F"/>
    <a:srgbClr val="A43B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76" autoAdjust="0"/>
    <p:restoredTop sz="97289" autoAdjust="0"/>
  </p:normalViewPr>
  <p:slideViewPr>
    <p:cSldViewPr snapToGrid="0" snapToObjects="1">
      <p:cViewPr varScale="1">
        <p:scale>
          <a:sx n="151" d="100"/>
          <a:sy n="151" d="100"/>
        </p:scale>
        <p:origin x="282" y="138"/>
      </p:cViewPr>
      <p:guideLst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napToObjects="1">
      <p:cViewPr varScale="1">
        <p:scale>
          <a:sx n="71" d="100"/>
          <a:sy n="71" d="100"/>
        </p:scale>
        <p:origin x="2490" y="66"/>
      </p:cViewPr>
      <p:guideLst>
        <p:guide orient="horz" pos="3775"/>
        <p:guide pos="219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EF6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solidFill>
                <a:srgbClr val="FFFFFF"/>
              </a:solidFill>
              <a:ln>
                <a:solidFill>
                  <a:srgbClr val="2C2C2C">
                    <a:lumMod val="25000"/>
                    <a:lumOff val="75000"/>
                  </a:srgb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ToList</c:v>
                </c:pt>
                <c:pt idx="1">
                  <c:v>Complex Query</c:v>
                </c:pt>
                <c:pt idx="2">
                  <c:v>Add and Save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753</c:v>
                </c:pt>
                <c:pt idx="1">
                  <c:v>880</c:v>
                </c:pt>
                <c:pt idx="2">
                  <c:v>1032.3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75D-43AD-88E8-1D35FACD3F1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EF Core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solidFill>
                <a:srgbClr val="FFFFFF"/>
              </a:solidFill>
              <a:ln>
                <a:solidFill>
                  <a:srgbClr val="2C2C2C">
                    <a:lumMod val="25000"/>
                    <a:lumOff val="75000"/>
                  </a:srgb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ToList</c:v>
                </c:pt>
                <c:pt idx="1">
                  <c:v>Complex Query</c:v>
                </c:pt>
                <c:pt idx="2">
                  <c:v>Add and Save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224</c:v>
                </c:pt>
                <c:pt idx="1">
                  <c:v>142</c:v>
                </c:pt>
                <c:pt idx="2">
                  <c:v>10.1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75D-43AD-88E8-1D35FACD3F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0031392"/>
        <c:axId val="410035000"/>
      </c:barChart>
      <c:catAx>
        <c:axId val="410031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0035000"/>
        <c:crosses val="autoZero"/>
        <c:auto val="1"/>
        <c:lblAlgn val="ctr"/>
        <c:lblOffset val="100"/>
        <c:noMultiLvlLbl val="0"/>
      </c:catAx>
      <c:valAx>
        <c:axId val="410035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00313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rgbClr val="FA862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EF 6</c:v>
                </c:pt>
              </c:strCache>
            </c:strRef>
          </c:tx>
          <c:spPr>
            <a:solidFill>
              <a:schemeClr val="accent4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753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B71-4019-ADD2-9F9C1F7B898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EF Core 1</c:v>
                </c:pt>
              </c:strCache>
            </c:strRef>
          </c:tx>
          <c:spPr>
            <a:solidFill>
              <a:schemeClr val="accent2">
                <a:shade val="76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B71-4019-ADD2-9F9C1F7B898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EF Core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196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B71-4019-ADD2-9F9C1F7B898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EF Core 2 AsNoTracking</c:v>
                </c:pt>
              </c:strCache>
            </c:strRef>
          </c:tx>
          <c:spPr>
            <a:solidFill>
              <a:schemeClr val="accent2">
                <a:tint val="77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115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B71-4019-ADD2-9F9C1F7B898D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Dapper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99.8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B71-4019-ADD2-9F9C1F7B89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54154280"/>
        <c:axId val="454154608"/>
      </c:barChart>
      <c:catAx>
        <c:axId val="454154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4154608"/>
        <c:crosses val="autoZero"/>
        <c:auto val="1"/>
        <c:lblAlgn val="ctr"/>
        <c:lblOffset val="100"/>
        <c:noMultiLvlLbl val="0"/>
      </c:catAx>
      <c:valAx>
        <c:axId val="454154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41542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EF6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solidFill>
                <a:srgbClr val="FFFFFF"/>
              </a:solidFill>
              <a:ln>
                <a:solidFill>
                  <a:srgbClr val="2C2C2C">
                    <a:lumMod val="25000"/>
                    <a:lumOff val="75000"/>
                  </a:srgb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ToList</c:v>
                </c:pt>
                <c:pt idx="1">
                  <c:v>Complex Query</c:v>
                </c:pt>
                <c:pt idx="2">
                  <c:v>Add and Save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753</c:v>
                </c:pt>
                <c:pt idx="1">
                  <c:v>880</c:v>
                </c:pt>
                <c:pt idx="2">
                  <c:v>1032.3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75D-43AD-88E8-1D35FACD3F1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EF Core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solidFill>
                <a:srgbClr val="FFFFFF"/>
              </a:solidFill>
              <a:ln>
                <a:solidFill>
                  <a:srgbClr val="2C2C2C">
                    <a:lumMod val="25000"/>
                    <a:lumOff val="75000"/>
                  </a:srgb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ToList</c:v>
                </c:pt>
                <c:pt idx="1">
                  <c:v>Complex Query</c:v>
                </c:pt>
                <c:pt idx="2">
                  <c:v>Add and Save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224</c:v>
                </c:pt>
                <c:pt idx="1">
                  <c:v>142</c:v>
                </c:pt>
                <c:pt idx="2">
                  <c:v>10.1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75D-43AD-88E8-1D35FACD3F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0031392"/>
        <c:axId val="410035000"/>
      </c:barChart>
      <c:catAx>
        <c:axId val="410031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0035000"/>
        <c:crosses val="autoZero"/>
        <c:auto val="1"/>
        <c:lblAlgn val="ctr"/>
        <c:lblOffset val="100"/>
        <c:noMultiLvlLbl val="0"/>
      </c:catAx>
      <c:valAx>
        <c:axId val="410035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00313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rgbClr val="FA862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6600C1-52DD-4EB5-9CA0-22C392D7E178}" type="doc">
      <dgm:prSet loTypeId="urn:microsoft.com/office/officeart/2008/layout/HexagonCluster" loCatId="relationship" qsTypeId="urn:microsoft.com/office/officeart/2005/8/quickstyle/3d4" qsCatId="3D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CD405095-E8A2-491F-B24D-53EAB86867C1}">
      <dgm:prSet phldrT="[Text]"/>
      <dgm:spPr/>
      <dgm:t>
        <a:bodyPr/>
        <a:lstStyle/>
        <a:p>
          <a:r>
            <a:rPr lang="en-US" dirty="0"/>
            <a:t>OR/M != ETL</a:t>
          </a:r>
        </a:p>
      </dgm:t>
    </dgm:pt>
    <dgm:pt modelId="{7D816ACE-E6F0-47E9-9B6A-1F8AE84EFD95}" type="parTrans" cxnId="{83EAE0AB-3738-4171-9260-E33A360A7A54}">
      <dgm:prSet/>
      <dgm:spPr/>
      <dgm:t>
        <a:bodyPr/>
        <a:lstStyle/>
        <a:p>
          <a:endParaRPr lang="en-US"/>
        </a:p>
      </dgm:t>
    </dgm:pt>
    <dgm:pt modelId="{1A005087-EB90-4D20-92C3-44189EBC52F3}" type="sibTrans" cxnId="{83EAE0AB-3738-4171-9260-E33A360A7A54}">
      <dgm:prSet/>
      <dgm:spPr/>
      <dgm:t>
        <a:bodyPr/>
        <a:lstStyle/>
        <a:p>
          <a:endParaRPr lang="en-US"/>
        </a:p>
      </dgm:t>
    </dgm:pt>
    <dgm:pt modelId="{A408428D-68AA-4DE6-92A1-6612248D20D5}">
      <dgm:prSet/>
      <dgm:spPr/>
      <dgm:t>
        <a:bodyPr/>
        <a:lstStyle/>
        <a:p>
          <a:r>
            <a:rPr lang="en-US"/>
            <a:t>Full Text Index</a:t>
          </a:r>
          <a:endParaRPr lang="en-US" dirty="0"/>
        </a:p>
      </dgm:t>
    </dgm:pt>
    <dgm:pt modelId="{C4700A04-318F-4833-8E65-CBD350206122}" type="parTrans" cxnId="{15099B72-2729-4AF3-A5B8-2840C2C463C5}">
      <dgm:prSet/>
      <dgm:spPr/>
      <dgm:t>
        <a:bodyPr/>
        <a:lstStyle/>
        <a:p>
          <a:endParaRPr lang="en-US"/>
        </a:p>
      </dgm:t>
    </dgm:pt>
    <dgm:pt modelId="{8B3CF1E9-6252-4907-ADB9-84856B8A53EA}" type="sibTrans" cxnId="{15099B72-2729-4AF3-A5B8-2840C2C463C5}">
      <dgm:prSet/>
      <dgm:spPr/>
      <dgm:t>
        <a:bodyPr/>
        <a:lstStyle/>
        <a:p>
          <a:endParaRPr lang="en-US"/>
        </a:p>
      </dgm:t>
    </dgm:pt>
    <dgm:pt modelId="{F5BD9043-7BD1-4F38-A78F-DEF1DDF0A224}">
      <dgm:prSet/>
      <dgm:spPr/>
      <dgm:t>
        <a:bodyPr/>
        <a:lstStyle/>
        <a:p>
          <a:r>
            <a:rPr lang="en-US"/>
            <a:t>Query hints</a:t>
          </a:r>
          <a:endParaRPr lang="en-US" dirty="0"/>
        </a:p>
      </dgm:t>
    </dgm:pt>
    <dgm:pt modelId="{F21AD5C2-8AE6-4B42-94CC-E9BABF2086F6}" type="parTrans" cxnId="{0DAEB0B9-BAF7-4259-8CBF-52B06182CF5E}">
      <dgm:prSet/>
      <dgm:spPr/>
      <dgm:t>
        <a:bodyPr/>
        <a:lstStyle/>
        <a:p>
          <a:endParaRPr lang="en-US"/>
        </a:p>
      </dgm:t>
    </dgm:pt>
    <dgm:pt modelId="{336EC205-ACE4-4214-AC3E-124D90C7F580}" type="sibTrans" cxnId="{0DAEB0B9-BAF7-4259-8CBF-52B06182CF5E}">
      <dgm:prSet/>
      <dgm:spPr/>
      <dgm:t>
        <a:bodyPr/>
        <a:lstStyle/>
        <a:p>
          <a:endParaRPr lang="en-US"/>
        </a:p>
      </dgm:t>
    </dgm:pt>
    <dgm:pt modelId="{B8F7733A-8C06-4929-A17A-6C52472FF18D}">
      <dgm:prSet/>
      <dgm:spPr/>
      <dgm:t>
        <a:bodyPr/>
        <a:lstStyle/>
        <a:p>
          <a:r>
            <a:rPr lang="en-US"/>
            <a:t>Unique Constraints</a:t>
          </a:r>
          <a:endParaRPr lang="en-US" dirty="0"/>
        </a:p>
      </dgm:t>
    </dgm:pt>
    <dgm:pt modelId="{7FC152AC-B331-4F7E-9753-71939D17F67B}" type="parTrans" cxnId="{0E968BD0-087F-4F01-9A05-4C2DBF85F5F0}">
      <dgm:prSet/>
      <dgm:spPr/>
      <dgm:t>
        <a:bodyPr/>
        <a:lstStyle/>
        <a:p>
          <a:endParaRPr lang="en-US"/>
        </a:p>
      </dgm:t>
    </dgm:pt>
    <dgm:pt modelId="{B59DAEC5-920E-47C7-B124-EEF69905B7A6}" type="sibTrans" cxnId="{0E968BD0-087F-4F01-9A05-4C2DBF85F5F0}">
      <dgm:prSet/>
      <dgm:spPr/>
      <dgm:t>
        <a:bodyPr/>
        <a:lstStyle/>
        <a:p>
          <a:endParaRPr lang="en-US"/>
        </a:p>
      </dgm:t>
    </dgm:pt>
    <dgm:pt modelId="{55415017-E980-4BB0-895F-CB480AB97E5A}">
      <dgm:prSet/>
      <dgm:spPr/>
      <dgm:t>
        <a:bodyPr/>
        <a:lstStyle/>
        <a:p>
          <a:r>
            <a:rPr lang="en-US"/>
            <a:t>Xpath</a:t>
          </a:r>
          <a:endParaRPr lang="en-US" dirty="0"/>
        </a:p>
      </dgm:t>
    </dgm:pt>
    <dgm:pt modelId="{CE02A538-E631-4CDA-A8F3-213230907525}" type="parTrans" cxnId="{BEDD788A-B45C-41EF-9AFA-FD4766C7E388}">
      <dgm:prSet/>
      <dgm:spPr/>
      <dgm:t>
        <a:bodyPr/>
        <a:lstStyle/>
        <a:p>
          <a:endParaRPr lang="en-US"/>
        </a:p>
      </dgm:t>
    </dgm:pt>
    <dgm:pt modelId="{9C76A3AE-3768-4DD6-A4A1-7310FC033001}" type="sibTrans" cxnId="{BEDD788A-B45C-41EF-9AFA-FD4766C7E388}">
      <dgm:prSet/>
      <dgm:spPr/>
      <dgm:t>
        <a:bodyPr/>
        <a:lstStyle/>
        <a:p>
          <a:endParaRPr lang="en-US"/>
        </a:p>
      </dgm:t>
    </dgm:pt>
    <dgm:pt modelId="{9D2812DF-5168-4A6A-AFC2-2E63C3621EE4}">
      <dgm:prSet/>
      <dgm:spPr/>
      <dgm:t>
        <a:bodyPr/>
        <a:lstStyle/>
        <a:p>
          <a:r>
            <a:rPr lang="en-US" dirty="0"/>
            <a:t>Multiple Results</a:t>
          </a:r>
        </a:p>
      </dgm:t>
    </dgm:pt>
    <dgm:pt modelId="{657A7E94-46C7-4498-B740-4BA5F536BB1C}" type="parTrans" cxnId="{6707150B-0DA4-44C1-9A78-338920DC0536}">
      <dgm:prSet/>
      <dgm:spPr/>
      <dgm:t>
        <a:bodyPr/>
        <a:lstStyle/>
        <a:p>
          <a:endParaRPr lang="en-US"/>
        </a:p>
      </dgm:t>
    </dgm:pt>
    <dgm:pt modelId="{EE176CC4-35D8-49DB-8008-7D57416D9785}" type="sibTrans" cxnId="{6707150B-0DA4-44C1-9A78-338920DC0536}">
      <dgm:prSet/>
      <dgm:spPr/>
      <dgm:t>
        <a:bodyPr/>
        <a:lstStyle/>
        <a:p>
          <a:endParaRPr lang="en-US"/>
        </a:p>
      </dgm:t>
    </dgm:pt>
    <dgm:pt modelId="{B1843FF4-FAD8-4776-A55F-EB83EDCA903E}">
      <dgm:prSet/>
      <dgm:spPr/>
      <dgm:t>
        <a:bodyPr/>
        <a:lstStyle/>
        <a:p>
          <a:r>
            <a:rPr lang="en-US" dirty="0" err="1"/>
            <a:t>BulkCopy</a:t>
          </a:r>
          <a:endParaRPr lang="en-US" dirty="0"/>
        </a:p>
      </dgm:t>
    </dgm:pt>
    <dgm:pt modelId="{7B323F49-5268-4B3B-9FC4-64597A960397}" type="parTrans" cxnId="{AAC90C39-6C46-4EB4-BBC0-ED11139CF53C}">
      <dgm:prSet/>
      <dgm:spPr/>
      <dgm:t>
        <a:bodyPr/>
        <a:lstStyle/>
        <a:p>
          <a:endParaRPr lang="en-US"/>
        </a:p>
      </dgm:t>
    </dgm:pt>
    <dgm:pt modelId="{E2EE1336-E93C-43A0-82A1-5E4625B3BFD1}" type="sibTrans" cxnId="{AAC90C39-6C46-4EB4-BBC0-ED11139CF53C}">
      <dgm:prSet/>
      <dgm:spPr/>
      <dgm:t>
        <a:bodyPr/>
        <a:lstStyle/>
        <a:p>
          <a:endParaRPr lang="en-US"/>
        </a:p>
      </dgm:t>
    </dgm:pt>
    <dgm:pt modelId="{F54FF7D3-386F-481E-AE4B-2AAE74E47373}" type="pres">
      <dgm:prSet presAssocID="{C56600C1-52DD-4EB5-9CA0-22C392D7E178}" presName="Name0" presStyleCnt="0">
        <dgm:presLayoutVars>
          <dgm:chMax val="21"/>
          <dgm:chPref val="21"/>
        </dgm:presLayoutVars>
      </dgm:prSet>
      <dgm:spPr/>
    </dgm:pt>
    <dgm:pt modelId="{CDEF9802-76CD-47C2-8E9C-3F2722C03A36}" type="pres">
      <dgm:prSet presAssocID="{CD405095-E8A2-491F-B24D-53EAB86867C1}" presName="text1" presStyleCnt="0"/>
      <dgm:spPr/>
    </dgm:pt>
    <dgm:pt modelId="{1953B616-9932-43A3-A08B-F8A12FDC14F9}" type="pres">
      <dgm:prSet presAssocID="{CD405095-E8A2-491F-B24D-53EAB86867C1}" presName="textRepeatNode" presStyleLbl="alignNode1" presStyleIdx="0" presStyleCnt="7">
        <dgm:presLayoutVars>
          <dgm:chMax val="0"/>
          <dgm:chPref val="0"/>
          <dgm:bulletEnabled val="1"/>
        </dgm:presLayoutVars>
      </dgm:prSet>
      <dgm:spPr/>
    </dgm:pt>
    <dgm:pt modelId="{653787B3-83AC-4FB5-AE13-A98DEFAFC34F}" type="pres">
      <dgm:prSet presAssocID="{CD405095-E8A2-491F-B24D-53EAB86867C1}" presName="textaccent1" presStyleCnt="0"/>
      <dgm:spPr/>
    </dgm:pt>
    <dgm:pt modelId="{AF81E720-8BFC-4E64-A026-1A07E3D13C2B}" type="pres">
      <dgm:prSet presAssocID="{CD405095-E8A2-491F-B24D-53EAB86867C1}" presName="accentRepeatNode" presStyleLbl="solidAlignAcc1" presStyleIdx="0" presStyleCnt="14"/>
      <dgm:spPr/>
    </dgm:pt>
    <dgm:pt modelId="{2B829CE8-7C0D-4077-933D-7ACC0171C418}" type="pres">
      <dgm:prSet presAssocID="{1A005087-EB90-4D20-92C3-44189EBC52F3}" presName="image1" presStyleCnt="0"/>
      <dgm:spPr/>
    </dgm:pt>
    <dgm:pt modelId="{39D0965E-3241-4C1E-A6FD-17ECED56FCF8}" type="pres">
      <dgm:prSet presAssocID="{1A005087-EB90-4D20-92C3-44189EBC52F3}" presName="imageRepeatNode" presStyleLbl="alignAcc1" presStyleIdx="0" presStyleCnt="7"/>
      <dgm:spPr/>
    </dgm:pt>
    <dgm:pt modelId="{11C06B2D-E40C-462C-A6C2-19AE8015AD49}" type="pres">
      <dgm:prSet presAssocID="{1A005087-EB90-4D20-92C3-44189EBC52F3}" presName="imageaccent1" presStyleCnt="0"/>
      <dgm:spPr/>
    </dgm:pt>
    <dgm:pt modelId="{B0621F9C-52B3-4882-AE00-1DA9A8234664}" type="pres">
      <dgm:prSet presAssocID="{1A005087-EB90-4D20-92C3-44189EBC52F3}" presName="accentRepeatNode" presStyleLbl="solidAlignAcc1" presStyleIdx="1" presStyleCnt="14"/>
      <dgm:spPr/>
    </dgm:pt>
    <dgm:pt modelId="{3B2A3106-577A-4EB3-A594-28C1F3847D56}" type="pres">
      <dgm:prSet presAssocID="{A408428D-68AA-4DE6-92A1-6612248D20D5}" presName="text2" presStyleCnt="0"/>
      <dgm:spPr/>
    </dgm:pt>
    <dgm:pt modelId="{1B8D7CD5-7182-4C4E-A1BE-FF16FD3B6D65}" type="pres">
      <dgm:prSet presAssocID="{A408428D-68AA-4DE6-92A1-6612248D20D5}" presName="textRepeatNode" presStyleLbl="alignNode1" presStyleIdx="1" presStyleCnt="7">
        <dgm:presLayoutVars>
          <dgm:chMax val="0"/>
          <dgm:chPref val="0"/>
          <dgm:bulletEnabled val="1"/>
        </dgm:presLayoutVars>
      </dgm:prSet>
      <dgm:spPr/>
    </dgm:pt>
    <dgm:pt modelId="{329E23A6-4A40-4864-9FE9-6A0B81CCDBCA}" type="pres">
      <dgm:prSet presAssocID="{A408428D-68AA-4DE6-92A1-6612248D20D5}" presName="textaccent2" presStyleCnt="0"/>
      <dgm:spPr/>
    </dgm:pt>
    <dgm:pt modelId="{D738D515-8E4D-40AA-9BDA-6446120B7585}" type="pres">
      <dgm:prSet presAssocID="{A408428D-68AA-4DE6-92A1-6612248D20D5}" presName="accentRepeatNode" presStyleLbl="solidAlignAcc1" presStyleIdx="2" presStyleCnt="14"/>
      <dgm:spPr/>
    </dgm:pt>
    <dgm:pt modelId="{0AA61FAB-A023-478B-A29F-D74A9ADFE818}" type="pres">
      <dgm:prSet presAssocID="{8B3CF1E9-6252-4907-ADB9-84856B8A53EA}" presName="image2" presStyleCnt="0"/>
      <dgm:spPr/>
    </dgm:pt>
    <dgm:pt modelId="{38C6E4D2-5565-4A32-BD59-C2C5CD921B50}" type="pres">
      <dgm:prSet presAssocID="{8B3CF1E9-6252-4907-ADB9-84856B8A53EA}" presName="imageRepeatNode" presStyleLbl="alignAcc1" presStyleIdx="1" presStyleCnt="7"/>
      <dgm:spPr/>
    </dgm:pt>
    <dgm:pt modelId="{8B8D334E-BA48-4211-ADFA-4DA5C6DADB48}" type="pres">
      <dgm:prSet presAssocID="{8B3CF1E9-6252-4907-ADB9-84856B8A53EA}" presName="imageaccent2" presStyleCnt="0"/>
      <dgm:spPr/>
    </dgm:pt>
    <dgm:pt modelId="{4F0F8019-3CB6-442B-8DA8-1DA3CE813CEA}" type="pres">
      <dgm:prSet presAssocID="{8B3CF1E9-6252-4907-ADB9-84856B8A53EA}" presName="accentRepeatNode" presStyleLbl="solidAlignAcc1" presStyleIdx="3" presStyleCnt="14"/>
      <dgm:spPr/>
    </dgm:pt>
    <dgm:pt modelId="{C4181FB1-A669-467A-A1AC-549A82CC1D01}" type="pres">
      <dgm:prSet presAssocID="{F5BD9043-7BD1-4F38-A78F-DEF1DDF0A224}" presName="text3" presStyleCnt="0"/>
      <dgm:spPr/>
    </dgm:pt>
    <dgm:pt modelId="{FC7EA997-A514-429D-93F9-036ABCA0E9F1}" type="pres">
      <dgm:prSet presAssocID="{F5BD9043-7BD1-4F38-A78F-DEF1DDF0A224}" presName="textRepeatNode" presStyleLbl="alignNode1" presStyleIdx="2" presStyleCnt="7">
        <dgm:presLayoutVars>
          <dgm:chMax val="0"/>
          <dgm:chPref val="0"/>
          <dgm:bulletEnabled val="1"/>
        </dgm:presLayoutVars>
      </dgm:prSet>
      <dgm:spPr/>
    </dgm:pt>
    <dgm:pt modelId="{E97EBC98-89F6-4183-A7EC-A637F45C6CFC}" type="pres">
      <dgm:prSet presAssocID="{F5BD9043-7BD1-4F38-A78F-DEF1DDF0A224}" presName="textaccent3" presStyleCnt="0"/>
      <dgm:spPr/>
    </dgm:pt>
    <dgm:pt modelId="{A43F9367-2A06-485B-827E-A5EBBEBDD285}" type="pres">
      <dgm:prSet presAssocID="{F5BD9043-7BD1-4F38-A78F-DEF1DDF0A224}" presName="accentRepeatNode" presStyleLbl="solidAlignAcc1" presStyleIdx="4" presStyleCnt="14"/>
      <dgm:spPr/>
    </dgm:pt>
    <dgm:pt modelId="{BC6C5B1C-F00D-4807-AE21-4AB4605980B4}" type="pres">
      <dgm:prSet presAssocID="{336EC205-ACE4-4214-AC3E-124D90C7F580}" presName="image3" presStyleCnt="0"/>
      <dgm:spPr/>
    </dgm:pt>
    <dgm:pt modelId="{AAB7AC78-7DD3-4253-A50D-6B6DF4F3B163}" type="pres">
      <dgm:prSet presAssocID="{336EC205-ACE4-4214-AC3E-124D90C7F580}" presName="imageRepeatNode" presStyleLbl="alignAcc1" presStyleIdx="2" presStyleCnt="7"/>
      <dgm:spPr/>
    </dgm:pt>
    <dgm:pt modelId="{1F907E80-08F1-432B-BC1B-28D7238B672B}" type="pres">
      <dgm:prSet presAssocID="{336EC205-ACE4-4214-AC3E-124D90C7F580}" presName="imageaccent3" presStyleCnt="0"/>
      <dgm:spPr/>
    </dgm:pt>
    <dgm:pt modelId="{A7B721B8-0620-4786-9C26-A05687DDD6F2}" type="pres">
      <dgm:prSet presAssocID="{336EC205-ACE4-4214-AC3E-124D90C7F580}" presName="accentRepeatNode" presStyleLbl="solidAlignAcc1" presStyleIdx="5" presStyleCnt="14"/>
      <dgm:spPr/>
    </dgm:pt>
    <dgm:pt modelId="{BA42D748-CEF6-4BA9-88C3-999067186CF5}" type="pres">
      <dgm:prSet presAssocID="{B8F7733A-8C06-4929-A17A-6C52472FF18D}" presName="text4" presStyleCnt="0"/>
      <dgm:spPr/>
    </dgm:pt>
    <dgm:pt modelId="{5FE42FEB-E479-40A7-A01C-D76E094DF865}" type="pres">
      <dgm:prSet presAssocID="{B8F7733A-8C06-4929-A17A-6C52472FF18D}" presName="textRepeatNode" presStyleLbl="alignNode1" presStyleIdx="3" presStyleCnt="7">
        <dgm:presLayoutVars>
          <dgm:chMax val="0"/>
          <dgm:chPref val="0"/>
          <dgm:bulletEnabled val="1"/>
        </dgm:presLayoutVars>
      </dgm:prSet>
      <dgm:spPr/>
    </dgm:pt>
    <dgm:pt modelId="{D31FD5E5-25CC-4431-91CA-D69F8B55D078}" type="pres">
      <dgm:prSet presAssocID="{B8F7733A-8C06-4929-A17A-6C52472FF18D}" presName="textaccent4" presStyleCnt="0"/>
      <dgm:spPr/>
    </dgm:pt>
    <dgm:pt modelId="{6F6BF139-C58E-4D85-B7EE-2688905D22FA}" type="pres">
      <dgm:prSet presAssocID="{B8F7733A-8C06-4929-A17A-6C52472FF18D}" presName="accentRepeatNode" presStyleLbl="solidAlignAcc1" presStyleIdx="6" presStyleCnt="14"/>
      <dgm:spPr/>
    </dgm:pt>
    <dgm:pt modelId="{D5917C27-B58D-43AE-89E5-918773F5B449}" type="pres">
      <dgm:prSet presAssocID="{B59DAEC5-920E-47C7-B124-EEF69905B7A6}" presName="image4" presStyleCnt="0"/>
      <dgm:spPr/>
    </dgm:pt>
    <dgm:pt modelId="{3D9FE3B0-95CB-4346-A364-27454B3E2328}" type="pres">
      <dgm:prSet presAssocID="{B59DAEC5-920E-47C7-B124-EEF69905B7A6}" presName="imageRepeatNode" presStyleLbl="alignAcc1" presStyleIdx="3" presStyleCnt="7"/>
      <dgm:spPr/>
    </dgm:pt>
    <dgm:pt modelId="{9D681E99-837E-4602-9B48-CF6501AA3EF6}" type="pres">
      <dgm:prSet presAssocID="{B59DAEC5-920E-47C7-B124-EEF69905B7A6}" presName="imageaccent4" presStyleCnt="0"/>
      <dgm:spPr/>
    </dgm:pt>
    <dgm:pt modelId="{E3D40301-547A-40EC-958F-BE73C2BF1CD8}" type="pres">
      <dgm:prSet presAssocID="{B59DAEC5-920E-47C7-B124-EEF69905B7A6}" presName="accentRepeatNode" presStyleLbl="solidAlignAcc1" presStyleIdx="7" presStyleCnt="14"/>
      <dgm:spPr/>
    </dgm:pt>
    <dgm:pt modelId="{15DB80C0-BF50-483E-B55B-80B7B7B4B3A6}" type="pres">
      <dgm:prSet presAssocID="{55415017-E980-4BB0-895F-CB480AB97E5A}" presName="text5" presStyleCnt="0"/>
      <dgm:spPr/>
    </dgm:pt>
    <dgm:pt modelId="{068A761E-DB8F-43E3-A3B4-FA57CF2C10E8}" type="pres">
      <dgm:prSet presAssocID="{55415017-E980-4BB0-895F-CB480AB97E5A}" presName="textRepeatNode" presStyleLbl="alignNode1" presStyleIdx="4" presStyleCnt="7">
        <dgm:presLayoutVars>
          <dgm:chMax val="0"/>
          <dgm:chPref val="0"/>
          <dgm:bulletEnabled val="1"/>
        </dgm:presLayoutVars>
      </dgm:prSet>
      <dgm:spPr/>
    </dgm:pt>
    <dgm:pt modelId="{3E33AFAA-E39C-4D2D-A6CD-CFBB10374723}" type="pres">
      <dgm:prSet presAssocID="{55415017-E980-4BB0-895F-CB480AB97E5A}" presName="textaccent5" presStyleCnt="0"/>
      <dgm:spPr/>
    </dgm:pt>
    <dgm:pt modelId="{C6C06172-00ED-4E75-A01C-81D6D18F7FBC}" type="pres">
      <dgm:prSet presAssocID="{55415017-E980-4BB0-895F-CB480AB97E5A}" presName="accentRepeatNode" presStyleLbl="solidAlignAcc1" presStyleIdx="8" presStyleCnt="14"/>
      <dgm:spPr/>
    </dgm:pt>
    <dgm:pt modelId="{1A31ECE3-80C0-4AAF-BFD7-453C8996CBB7}" type="pres">
      <dgm:prSet presAssocID="{9C76A3AE-3768-4DD6-A4A1-7310FC033001}" presName="image5" presStyleCnt="0"/>
      <dgm:spPr/>
    </dgm:pt>
    <dgm:pt modelId="{7129DC88-2550-4A96-A89B-84B2094A9EDC}" type="pres">
      <dgm:prSet presAssocID="{9C76A3AE-3768-4DD6-A4A1-7310FC033001}" presName="imageRepeatNode" presStyleLbl="alignAcc1" presStyleIdx="4" presStyleCnt="7"/>
      <dgm:spPr/>
    </dgm:pt>
    <dgm:pt modelId="{1CC8D9FA-77BD-49CE-B17F-207E22D081F1}" type="pres">
      <dgm:prSet presAssocID="{9C76A3AE-3768-4DD6-A4A1-7310FC033001}" presName="imageaccent5" presStyleCnt="0"/>
      <dgm:spPr/>
    </dgm:pt>
    <dgm:pt modelId="{D5968E77-0296-4D5C-827B-09EE630B1E86}" type="pres">
      <dgm:prSet presAssocID="{9C76A3AE-3768-4DD6-A4A1-7310FC033001}" presName="accentRepeatNode" presStyleLbl="solidAlignAcc1" presStyleIdx="9" presStyleCnt="14"/>
      <dgm:spPr/>
    </dgm:pt>
    <dgm:pt modelId="{D09D5F0B-7764-4304-BA5A-3AD9E83DB818}" type="pres">
      <dgm:prSet presAssocID="{9D2812DF-5168-4A6A-AFC2-2E63C3621EE4}" presName="text6" presStyleCnt="0"/>
      <dgm:spPr/>
    </dgm:pt>
    <dgm:pt modelId="{1EBC2CCA-B10E-4899-B368-F08D2781CA8F}" type="pres">
      <dgm:prSet presAssocID="{9D2812DF-5168-4A6A-AFC2-2E63C3621EE4}" presName="textRepeatNode" presStyleLbl="alignNode1" presStyleIdx="5" presStyleCnt="7">
        <dgm:presLayoutVars>
          <dgm:chMax val="0"/>
          <dgm:chPref val="0"/>
          <dgm:bulletEnabled val="1"/>
        </dgm:presLayoutVars>
      </dgm:prSet>
      <dgm:spPr/>
    </dgm:pt>
    <dgm:pt modelId="{54F2B2FD-0365-4647-8608-1EC762266388}" type="pres">
      <dgm:prSet presAssocID="{9D2812DF-5168-4A6A-AFC2-2E63C3621EE4}" presName="textaccent6" presStyleCnt="0"/>
      <dgm:spPr/>
    </dgm:pt>
    <dgm:pt modelId="{974E8065-8349-4F07-B7DF-9C72363D1160}" type="pres">
      <dgm:prSet presAssocID="{9D2812DF-5168-4A6A-AFC2-2E63C3621EE4}" presName="accentRepeatNode" presStyleLbl="solidAlignAcc1" presStyleIdx="10" presStyleCnt="14"/>
      <dgm:spPr/>
    </dgm:pt>
    <dgm:pt modelId="{6EA5AF64-B66A-438F-A310-CF0208CDEEE5}" type="pres">
      <dgm:prSet presAssocID="{EE176CC4-35D8-49DB-8008-7D57416D9785}" presName="image6" presStyleCnt="0"/>
      <dgm:spPr/>
    </dgm:pt>
    <dgm:pt modelId="{6DD15CCB-3299-4A28-827C-E81BCD08CE38}" type="pres">
      <dgm:prSet presAssocID="{EE176CC4-35D8-49DB-8008-7D57416D9785}" presName="imageRepeatNode" presStyleLbl="alignAcc1" presStyleIdx="5" presStyleCnt="7"/>
      <dgm:spPr/>
    </dgm:pt>
    <dgm:pt modelId="{C66DCAA2-F606-4956-AF64-A22550700E1D}" type="pres">
      <dgm:prSet presAssocID="{EE176CC4-35D8-49DB-8008-7D57416D9785}" presName="imageaccent6" presStyleCnt="0"/>
      <dgm:spPr/>
    </dgm:pt>
    <dgm:pt modelId="{1A93C8B0-F053-433B-9BE3-38922CCBB500}" type="pres">
      <dgm:prSet presAssocID="{EE176CC4-35D8-49DB-8008-7D57416D9785}" presName="accentRepeatNode" presStyleLbl="solidAlignAcc1" presStyleIdx="11" presStyleCnt="14"/>
      <dgm:spPr/>
    </dgm:pt>
    <dgm:pt modelId="{0513405E-D63F-4DFA-85E1-41C2CE5F914B}" type="pres">
      <dgm:prSet presAssocID="{B1843FF4-FAD8-4776-A55F-EB83EDCA903E}" presName="text7" presStyleCnt="0"/>
      <dgm:spPr/>
    </dgm:pt>
    <dgm:pt modelId="{E5126BE0-0E21-4E69-A581-1C5028CB2B8C}" type="pres">
      <dgm:prSet presAssocID="{B1843FF4-FAD8-4776-A55F-EB83EDCA903E}" presName="textRepeatNode" presStyleLbl="alignNode1" presStyleIdx="6" presStyleCnt="7">
        <dgm:presLayoutVars>
          <dgm:chMax val="0"/>
          <dgm:chPref val="0"/>
          <dgm:bulletEnabled val="1"/>
        </dgm:presLayoutVars>
      </dgm:prSet>
      <dgm:spPr/>
    </dgm:pt>
    <dgm:pt modelId="{E3093A11-55EF-4B8F-B646-23253E031E8F}" type="pres">
      <dgm:prSet presAssocID="{B1843FF4-FAD8-4776-A55F-EB83EDCA903E}" presName="textaccent7" presStyleCnt="0"/>
      <dgm:spPr/>
    </dgm:pt>
    <dgm:pt modelId="{FBBA657A-1214-4D60-B264-6952E019F9BC}" type="pres">
      <dgm:prSet presAssocID="{B1843FF4-FAD8-4776-A55F-EB83EDCA903E}" presName="accentRepeatNode" presStyleLbl="solidAlignAcc1" presStyleIdx="12" presStyleCnt="14"/>
      <dgm:spPr/>
    </dgm:pt>
    <dgm:pt modelId="{097B3A16-50CC-4C3F-9E22-C75621108EF8}" type="pres">
      <dgm:prSet presAssocID="{E2EE1336-E93C-43A0-82A1-5E4625B3BFD1}" presName="image7" presStyleCnt="0"/>
      <dgm:spPr/>
    </dgm:pt>
    <dgm:pt modelId="{695CE95E-3507-4181-AD94-96D0EE1A8D2D}" type="pres">
      <dgm:prSet presAssocID="{E2EE1336-E93C-43A0-82A1-5E4625B3BFD1}" presName="imageRepeatNode" presStyleLbl="alignAcc1" presStyleIdx="6" presStyleCnt="7"/>
      <dgm:spPr/>
    </dgm:pt>
    <dgm:pt modelId="{88F7D0B9-1896-452C-8EF2-9A0928557AD7}" type="pres">
      <dgm:prSet presAssocID="{E2EE1336-E93C-43A0-82A1-5E4625B3BFD1}" presName="imageaccent7" presStyleCnt="0"/>
      <dgm:spPr/>
    </dgm:pt>
    <dgm:pt modelId="{F5F12E7B-8001-4190-A10C-155A2053F727}" type="pres">
      <dgm:prSet presAssocID="{E2EE1336-E93C-43A0-82A1-5E4625B3BFD1}" presName="accentRepeatNode" presStyleLbl="solidAlignAcc1" presStyleIdx="13" presStyleCnt="14"/>
      <dgm:spPr/>
    </dgm:pt>
  </dgm:ptLst>
  <dgm:cxnLst>
    <dgm:cxn modelId="{85C25703-6CC5-44B8-AF21-E2CFE47A2938}" type="presOf" srcId="{F5BD9043-7BD1-4F38-A78F-DEF1DDF0A224}" destId="{FC7EA997-A514-429D-93F9-036ABCA0E9F1}" srcOrd="0" destOrd="0" presId="urn:microsoft.com/office/officeart/2008/layout/HexagonCluster"/>
    <dgm:cxn modelId="{6707150B-0DA4-44C1-9A78-338920DC0536}" srcId="{C56600C1-52DD-4EB5-9CA0-22C392D7E178}" destId="{9D2812DF-5168-4A6A-AFC2-2E63C3621EE4}" srcOrd="5" destOrd="0" parTransId="{657A7E94-46C7-4498-B740-4BA5F536BB1C}" sibTransId="{EE176CC4-35D8-49DB-8008-7D57416D9785}"/>
    <dgm:cxn modelId="{E4AC3F13-1078-4BEE-9B2D-FD3440F1F95E}" type="presOf" srcId="{E2EE1336-E93C-43A0-82A1-5E4625B3BFD1}" destId="{695CE95E-3507-4181-AD94-96D0EE1A8D2D}" srcOrd="0" destOrd="0" presId="urn:microsoft.com/office/officeart/2008/layout/HexagonCluster"/>
    <dgm:cxn modelId="{31DCDF2E-B9D7-4E55-8A0F-E47E40225FF4}" type="presOf" srcId="{9C76A3AE-3768-4DD6-A4A1-7310FC033001}" destId="{7129DC88-2550-4A96-A89B-84B2094A9EDC}" srcOrd="0" destOrd="0" presId="urn:microsoft.com/office/officeart/2008/layout/HexagonCluster"/>
    <dgm:cxn modelId="{AAC90C39-6C46-4EB4-BBC0-ED11139CF53C}" srcId="{C56600C1-52DD-4EB5-9CA0-22C392D7E178}" destId="{B1843FF4-FAD8-4776-A55F-EB83EDCA903E}" srcOrd="6" destOrd="0" parTransId="{7B323F49-5268-4B3B-9FC4-64597A960397}" sibTransId="{E2EE1336-E93C-43A0-82A1-5E4625B3BFD1}"/>
    <dgm:cxn modelId="{CC509749-FAA7-4A09-8553-906BF527DE5D}" type="presOf" srcId="{B1843FF4-FAD8-4776-A55F-EB83EDCA903E}" destId="{E5126BE0-0E21-4E69-A581-1C5028CB2B8C}" srcOrd="0" destOrd="0" presId="urn:microsoft.com/office/officeart/2008/layout/HexagonCluster"/>
    <dgm:cxn modelId="{C7D3DF6A-4D91-4ADB-8BC2-DBD4AA86FD46}" type="presOf" srcId="{B8F7733A-8C06-4929-A17A-6C52472FF18D}" destId="{5FE42FEB-E479-40A7-A01C-D76E094DF865}" srcOrd="0" destOrd="0" presId="urn:microsoft.com/office/officeart/2008/layout/HexagonCluster"/>
    <dgm:cxn modelId="{3E30206E-728A-4DFA-B14A-C682E59F5695}" type="presOf" srcId="{CD405095-E8A2-491F-B24D-53EAB86867C1}" destId="{1953B616-9932-43A3-A08B-F8A12FDC14F9}" srcOrd="0" destOrd="0" presId="urn:microsoft.com/office/officeart/2008/layout/HexagonCluster"/>
    <dgm:cxn modelId="{15099B72-2729-4AF3-A5B8-2840C2C463C5}" srcId="{C56600C1-52DD-4EB5-9CA0-22C392D7E178}" destId="{A408428D-68AA-4DE6-92A1-6612248D20D5}" srcOrd="1" destOrd="0" parTransId="{C4700A04-318F-4833-8E65-CBD350206122}" sibTransId="{8B3CF1E9-6252-4907-ADB9-84856B8A53EA}"/>
    <dgm:cxn modelId="{7FADDB73-B369-43A0-83F2-1807D0479F37}" type="presOf" srcId="{9D2812DF-5168-4A6A-AFC2-2E63C3621EE4}" destId="{1EBC2CCA-B10E-4899-B368-F08D2781CA8F}" srcOrd="0" destOrd="0" presId="urn:microsoft.com/office/officeart/2008/layout/HexagonCluster"/>
    <dgm:cxn modelId="{23525E76-57F4-46D8-B460-5D85DD63F322}" type="presOf" srcId="{55415017-E980-4BB0-895F-CB480AB97E5A}" destId="{068A761E-DB8F-43E3-A3B4-FA57CF2C10E8}" srcOrd="0" destOrd="0" presId="urn:microsoft.com/office/officeart/2008/layout/HexagonCluster"/>
    <dgm:cxn modelId="{BEDD788A-B45C-41EF-9AFA-FD4766C7E388}" srcId="{C56600C1-52DD-4EB5-9CA0-22C392D7E178}" destId="{55415017-E980-4BB0-895F-CB480AB97E5A}" srcOrd="4" destOrd="0" parTransId="{CE02A538-E631-4CDA-A8F3-213230907525}" sibTransId="{9C76A3AE-3768-4DD6-A4A1-7310FC033001}"/>
    <dgm:cxn modelId="{A6672E8E-E3DC-4FC2-841E-FDC6334768BF}" type="presOf" srcId="{B59DAEC5-920E-47C7-B124-EEF69905B7A6}" destId="{3D9FE3B0-95CB-4346-A364-27454B3E2328}" srcOrd="0" destOrd="0" presId="urn:microsoft.com/office/officeart/2008/layout/HexagonCluster"/>
    <dgm:cxn modelId="{83EAE0AB-3738-4171-9260-E33A360A7A54}" srcId="{C56600C1-52DD-4EB5-9CA0-22C392D7E178}" destId="{CD405095-E8A2-491F-B24D-53EAB86867C1}" srcOrd="0" destOrd="0" parTransId="{7D816ACE-E6F0-47E9-9B6A-1F8AE84EFD95}" sibTransId="{1A005087-EB90-4D20-92C3-44189EBC52F3}"/>
    <dgm:cxn modelId="{0DAEB0B9-BAF7-4259-8CBF-52B06182CF5E}" srcId="{C56600C1-52DD-4EB5-9CA0-22C392D7E178}" destId="{F5BD9043-7BD1-4F38-A78F-DEF1DDF0A224}" srcOrd="2" destOrd="0" parTransId="{F21AD5C2-8AE6-4B42-94CC-E9BABF2086F6}" sibTransId="{336EC205-ACE4-4214-AC3E-124D90C7F580}"/>
    <dgm:cxn modelId="{1CE940C6-E8EF-442A-85BF-ED5EE68237D4}" type="presOf" srcId="{A408428D-68AA-4DE6-92A1-6612248D20D5}" destId="{1B8D7CD5-7182-4C4E-A1BE-FF16FD3B6D65}" srcOrd="0" destOrd="0" presId="urn:microsoft.com/office/officeart/2008/layout/HexagonCluster"/>
    <dgm:cxn modelId="{39B9E2CA-A963-42B1-A417-075F76B15CFC}" type="presOf" srcId="{8B3CF1E9-6252-4907-ADB9-84856B8A53EA}" destId="{38C6E4D2-5565-4A32-BD59-C2C5CD921B50}" srcOrd="0" destOrd="0" presId="urn:microsoft.com/office/officeart/2008/layout/HexagonCluster"/>
    <dgm:cxn modelId="{6D908ECE-6B78-422B-A9F7-B304CE046F92}" type="presOf" srcId="{C56600C1-52DD-4EB5-9CA0-22C392D7E178}" destId="{F54FF7D3-386F-481E-AE4B-2AAE74E47373}" srcOrd="0" destOrd="0" presId="urn:microsoft.com/office/officeart/2008/layout/HexagonCluster"/>
    <dgm:cxn modelId="{0E968BD0-087F-4F01-9A05-4C2DBF85F5F0}" srcId="{C56600C1-52DD-4EB5-9CA0-22C392D7E178}" destId="{B8F7733A-8C06-4929-A17A-6C52472FF18D}" srcOrd="3" destOrd="0" parTransId="{7FC152AC-B331-4F7E-9753-71939D17F67B}" sibTransId="{B59DAEC5-920E-47C7-B124-EEF69905B7A6}"/>
    <dgm:cxn modelId="{24DF37DE-84B1-4578-B15E-596C9D082989}" type="presOf" srcId="{336EC205-ACE4-4214-AC3E-124D90C7F580}" destId="{AAB7AC78-7DD3-4253-A50D-6B6DF4F3B163}" srcOrd="0" destOrd="0" presId="urn:microsoft.com/office/officeart/2008/layout/HexagonCluster"/>
    <dgm:cxn modelId="{1787E6EC-7B9D-4D8C-95A0-9B73E9EF1D9F}" type="presOf" srcId="{1A005087-EB90-4D20-92C3-44189EBC52F3}" destId="{39D0965E-3241-4C1E-A6FD-17ECED56FCF8}" srcOrd="0" destOrd="0" presId="urn:microsoft.com/office/officeart/2008/layout/HexagonCluster"/>
    <dgm:cxn modelId="{1D12DAFF-C12A-466A-82E1-586471F59689}" type="presOf" srcId="{EE176CC4-35D8-49DB-8008-7D57416D9785}" destId="{6DD15CCB-3299-4A28-827C-E81BCD08CE38}" srcOrd="0" destOrd="0" presId="urn:microsoft.com/office/officeart/2008/layout/HexagonCluster"/>
    <dgm:cxn modelId="{6A719510-CDFF-40C9-AFFF-EDB562BD46BF}" type="presParOf" srcId="{F54FF7D3-386F-481E-AE4B-2AAE74E47373}" destId="{CDEF9802-76CD-47C2-8E9C-3F2722C03A36}" srcOrd="0" destOrd="0" presId="urn:microsoft.com/office/officeart/2008/layout/HexagonCluster"/>
    <dgm:cxn modelId="{796CB5E5-AE69-4299-9633-D55762A38C95}" type="presParOf" srcId="{CDEF9802-76CD-47C2-8E9C-3F2722C03A36}" destId="{1953B616-9932-43A3-A08B-F8A12FDC14F9}" srcOrd="0" destOrd="0" presId="urn:microsoft.com/office/officeart/2008/layout/HexagonCluster"/>
    <dgm:cxn modelId="{56547AA8-993F-4116-A9CC-9AA2F490E392}" type="presParOf" srcId="{F54FF7D3-386F-481E-AE4B-2AAE74E47373}" destId="{653787B3-83AC-4FB5-AE13-A98DEFAFC34F}" srcOrd="1" destOrd="0" presId="urn:microsoft.com/office/officeart/2008/layout/HexagonCluster"/>
    <dgm:cxn modelId="{1613CCA2-8CC3-4747-886E-44ECA4224387}" type="presParOf" srcId="{653787B3-83AC-4FB5-AE13-A98DEFAFC34F}" destId="{AF81E720-8BFC-4E64-A026-1A07E3D13C2B}" srcOrd="0" destOrd="0" presId="urn:microsoft.com/office/officeart/2008/layout/HexagonCluster"/>
    <dgm:cxn modelId="{644152A3-C57A-4422-A1FC-3AF47379EA98}" type="presParOf" srcId="{F54FF7D3-386F-481E-AE4B-2AAE74E47373}" destId="{2B829CE8-7C0D-4077-933D-7ACC0171C418}" srcOrd="2" destOrd="0" presId="urn:microsoft.com/office/officeart/2008/layout/HexagonCluster"/>
    <dgm:cxn modelId="{F8BFC9B8-189F-4D7F-B054-F417097860DB}" type="presParOf" srcId="{2B829CE8-7C0D-4077-933D-7ACC0171C418}" destId="{39D0965E-3241-4C1E-A6FD-17ECED56FCF8}" srcOrd="0" destOrd="0" presId="urn:microsoft.com/office/officeart/2008/layout/HexagonCluster"/>
    <dgm:cxn modelId="{CB01B216-F8D0-4BF4-96B1-F0E18AA392C8}" type="presParOf" srcId="{F54FF7D3-386F-481E-AE4B-2AAE74E47373}" destId="{11C06B2D-E40C-462C-A6C2-19AE8015AD49}" srcOrd="3" destOrd="0" presId="urn:microsoft.com/office/officeart/2008/layout/HexagonCluster"/>
    <dgm:cxn modelId="{EF4BF9BF-EA79-4F04-ADBC-A7832F922AAB}" type="presParOf" srcId="{11C06B2D-E40C-462C-A6C2-19AE8015AD49}" destId="{B0621F9C-52B3-4882-AE00-1DA9A8234664}" srcOrd="0" destOrd="0" presId="urn:microsoft.com/office/officeart/2008/layout/HexagonCluster"/>
    <dgm:cxn modelId="{78252CD4-B2A7-474A-A9EA-9E2152648400}" type="presParOf" srcId="{F54FF7D3-386F-481E-AE4B-2AAE74E47373}" destId="{3B2A3106-577A-4EB3-A594-28C1F3847D56}" srcOrd="4" destOrd="0" presId="urn:microsoft.com/office/officeart/2008/layout/HexagonCluster"/>
    <dgm:cxn modelId="{B167E74D-735C-468D-A692-74A6C3D20A19}" type="presParOf" srcId="{3B2A3106-577A-4EB3-A594-28C1F3847D56}" destId="{1B8D7CD5-7182-4C4E-A1BE-FF16FD3B6D65}" srcOrd="0" destOrd="0" presId="urn:microsoft.com/office/officeart/2008/layout/HexagonCluster"/>
    <dgm:cxn modelId="{D66DC70C-C3AD-498F-847E-BB7E39CDBCE7}" type="presParOf" srcId="{F54FF7D3-386F-481E-AE4B-2AAE74E47373}" destId="{329E23A6-4A40-4864-9FE9-6A0B81CCDBCA}" srcOrd="5" destOrd="0" presId="urn:microsoft.com/office/officeart/2008/layout/HexagonCluster"/>
    <dgm:cxn modelId="{52958AF9-23B0-4B02-99A1-822AF6299127}" type="presParOf" srcId="{329E23A6-4A40-4864-9FE9-6A0B81CCDBCA}" destId="{D738D515-8E4D-40AA-9BDA-6446120B7585}" srcOrd="0" destOrd="0" presId="urn:microsoft.com/office/officeart/2008/layout/HexagonCluster"/>
    <dgm:cxn modelId="{B8158FF2-90ED-4EEB-B584-8795CE3DFD2A}" type="presParOf" srcId="{F54FF7D3-386F-481E-AE4B-2AAE74E47373}" destId="{0AA61FAB-A023-478B-A29F-D74A9ADFE818}" srcOrd="6" destOrd="0" presId="urn:microsoft.com/office/officeart/2008/layout/HexagonCluster"/>
    <dgm:cxn modelId="{E58731FE-F349-4544-B1D8-7DE036C804A0}" type="presParOf" srcId="{0AA61FAB-A023-478B-A29F-D74A9ADFE818}" destId="{38C6E4D2-5565-4A32-BD59-C2C5CD921B50}" srcOrd="0" destOrd="0" presId="urn:microsoft.com/office/officeart/2008/layout/HexagonCluster"/>
    <dgm:cxn modelId="{2B063974-053F-4BB4-9C81-D7871B2B428C}" type="presParOf" srcId="{F54FF7D3-386F-481E-AE4B-2AAE74E47373}" destId="{8B8D334E-BA48-4211-ADFA-4DA5C6DADB48}" srcOrd="7" destOrd="0" presId="urn:microsoft.com/office/officeart/2008/layout/HexagonCluster"/>
    <dgm:cxn modelId="{3D93AC69-48FA-4267-8EF5-AF33C43018DE}" type="presParOf" srcId="{8B8D334E-BA48-4211-ADFA-4DA5C6DADB48}" destId="{4F0F8019-3CB6-442B-8DA8-1DA3CE813CEA}" srcOrd="0" destOrd="0" presId="urn:microsoft.com/office/officeart/2008/layout/HexagonCluster"/>
    <dgm:cxn modelId="{535B0C06-86D1-4C03-880D-019A9D928CC6}" type="presParOf" srcId="{F54FF7D3-386F-481E-AE4B-2AAE74E47373}" destId="{C4181FB1-A669-467A-A1AC-549A82CC1D01}" srcOrd="8" destOrd="0" presId="urn:microsoft.com/office/officeart/2008/layout/HexagonCluster"/>
    <dgm:cxn modelId="{C37AF415-722E-4152-B21A-AA87804EF020}" type="presParOf" srcId="{C4181FB1-A669-467A-A1AC-549A82CC1D01}" destId="{FC7EA997-A514-429D-93F9-036ABCA0E9F1}" srcOrd="0" destOrd="0" presId="urn:microsoft.com/office/officeart/2008/layout/HexagonCluster"/>
    <dgm:cxn modelId="{53EBFE37-CF50-4803-AC5D-F3DEEF473025}" type="presParOf" srcId="{F54FF7D3-386F-481E-AE4B-2AAE74E47373}" destId="{E97EBC98-89F6-4183-A7EC-A637F45C6CFC}" srcOrd="9" destOrd="0" presId="urn:microsoft.com/office/officeart/2008/layout/HexagonCluster"/>
    <dgm:cxn modelId="{94597C8B-45A4-48E1-8DD3-07DC2D0FF979}" type="presParOf" srcId="{E97EBC98-89F6-4183-A7EC-A637F45C6CFC}" destId="{A43F9367-2A06-485B-827E-A5EBBEBDD285}" srcOrd="0" destOrd="0" presId="urn:microsoft.com/office/officeart/2008/layout/HexagonCluster"/>
    <dgm:cxn modelId="{E26D1A7C-3B67-4802-9E93-1E37B019F5BF}" type="presParOf" srcId="{F54FF7D3-386F-481E-AE4B-2AAE74E47373}" destId="{BC6C5B1C-F00D-4807-AE21-4AB4605980B4}" srcOrd="10" destOrd="0" presId="urn:microsoft.com/office/officeart/2008/layout/HexagonCluster"/>
    <dgm:cxn modelId="{0EF18C90-3AF2-403F-95A2-9706F9B55927}" type="presParOf" srcId="{BC6C5B1C-F00D-4807-AE21-4AB4605980B4}" destId="{AAB7AC78-7DD3-4253-A50D-6B6DF4F3B163}" srcOrd="0" destOrd="0" presId="urn:microsoft.com/office/officeart/2008/layout/HexagonCluster"/>
    <dgm:cxn modelId="{AE711941-4730-4204-8B7A-6B467608549E}" type="presParOf" srcId="{F54FF7D3-386F-481E-AE4B-2AAE74E47373}" destId="{1F907E80-08F1-432B-BC1B-28D7238B672B}" srcOrd="11" destOrd="0" presId="urn:microsoft.com/office/officeart/2008/layout/HexagonCluster"/>
    <dgm:cxn modelId="{1960637B-C034-4427-A084-A9BF792F701F}" type="presParOf" srcId="{1F907E80-08F1-432B-BC1B-28D7238B672B}" destId="{A7B721B8-0620-4786-9C26-A05687DDD6F2}" srcOrd="0" destOrd="0" presId="urn:microsoft.com/office/officeart/2008/layout/HexagonCluster"/>
    <dgm:cxn modelId="{E2DC6AFC-4421-47BD-8048-36C2FD01F00E}" type="presParOf" srcId="{F54FF7D3-386F-481E-AE4B-2AAE74E47373}" destId="{BA42D748-CEF6-4BA9-88C3-999067186CF5}" srcOrd="12" destOrd="0" presId="urn:microsoft.com/office/officeart/2008/layout/HexagonCluster"/>
    <dgm:cxn modelId="{FAFFD7E3-35CD-419D-8ACE-293E115C7AF2}" type="presParOf" srcId="{BA42D748-CEF6-4BA9-88C3-999067186CF5}" destId="{5FE42FEB-E479-40A7-A01C-D76E094DF865}" srcOrd="0" destOrd="0" presId="urn:microsoft.com/office/officeart/2008/layout/HexagonCluster"/>
    <dgm:cxn modelId="{12103472-6302-4F7B-BAF0-1FE09FB46F87}" type="presParOf" srcId="{F54FF7D3-386F-481E-AE4B-2AAE74E47373}" destId="{D31FD5E5-25CC-4431-91CA-D69F8B55D078}" srcOrd="13" destOrd="0" presId="urn:microsoft.com/office/officeart/2008/layout/HexagonCluster"/>
    <dgm:cxn modelId="{52F3D79B-1A97-493C-AAF2-9BCD76D72219}" type="presParOf" srcId="{D31FD5E5-25CC-4431-91CA-D69F8B55D078}" destId="{6F6BF139-C58E-4D85-B7EE-2688905D22FA}" srcOrd="0" destOrd="0" presId="urn:microsoft.com/office/officeart/2008/layout/HexagonCluster"/>
    <dgm:cxn modelId="{3931FA0E-4FD7-4071-9522-3F71871E491B}" type="presParOf" srcId="{F54FF7D3-386F-481E-AE4B-2AAE74E47373}" destId="{D5917C27-B58D-43AE-89E5-918773F5B449}" srcOrd="14" destOrd="0" presId="urn:microsoft.com/office/officeart/2008/layout/HexagonCluster"/>
    <dgm:cxn modelId="{77539D9B-1290-4F76-8447-3F0C8DC44EA6}" type="presParOf" srcId="{D5917C27-B58D-43AE-89E5-918773F5B449}" destId="{3D9FE3B0-95CB-4346-A364-27454B3E2328}" srcOrd="0" destOrd="0" presId="urn:microsoft.com/office/officeart/2008/layout/HexagonCluster"/>
    <dgm:cxn modelId="{43760979-09D6-45C9-AC8E-9E9D5CCCA3CC}" type="presParOf" srcId="{F54FF7D3-386F-481E-AE4B-2AAE74E47373}" destId="{9D681E99-837E-4602-9B48-CF6501AA3EF6}" srcOrd="15" destOrd="0" presId="urn:microsoft.com/office/officeart/2008/layout/HexagonCluster"/>
    <dgm:cxn modelId="{A28997F7-3C3C-4217-902F-4D3E803A641B}" type="presParOf" srcId="{9D681E99-837E-4602-9B48-CF6501AA3EF6}" destId="{E3D40301-547A-40EC-958F-BE73C2BF1CD8}" srcOrd="0" destOrd="0" presId="urn:microsoft.com/office/officeart/2008/layout/HexagonCluster"/>
    <dgm:cxn modelId="{30CD4887-E314-494C-8D4A-2B3705C8A79B}" type="presParOf" srcId="{F54FF7D3-386F-481E-AE4B-2AAE74E47373}" destId="{15DB80C0-BF50-483E-B55B-80B7B7B4B3A6}" srcOrd="16" destOrd="0" presId="urn:microsoft.com/office/officeart/2008/layout/HexagonCluster"/>
    <dgm:cxn modelId="{0777A7FF-D7C1-423C-9130-336D3759657D}" type="presParOf" srcId="{15DB80C0-BF50-483E-B55B-80B7B7B4B3A6}" destId="{068A761E-DB8F-43E3-A3B4-FA57CF2C10E8}" srcOrd="0" destOrd="0" presId="urn:microsoft.com/office/officeart/2008/layout/HexagonCluster"/>
    <dgm:cxn modelId="{0BC0D1F4-ABAA-4B5D-ACB9-618807B840C5}" type="presParOf" srcId="{F54FF7D3-386F-481E-AE4B-2AAE74E47373}" destId="{3E33AFAA-E39C-4D2D-A6CD-CFBB10374723}" srcOrd="17" destOrd="0" presId="urn:microsoft.com/office/officeart/2008/layout/HexagonCluster"/>
    <dgm:cxn modelId="{3CE12C07-F7DD-42F5-B548-39E0D548FAC6}" type="presParOf" srcId="{3E33AFAA-E39C-4D2D-A6CD-CFBB10374723}" destId="{C6C06172-00ED-4E75-A01C-81D6D18F7FBC}" srcOrd="0" destOrd="0" presId="urn:microsoft.com/office/officeart/2008/layout/HexagonCluster"/>
    <dgm:cxn modelId="{A4205E91-0B4A-45A9-A363-C4F904330C5B}" type="presParOf" srcId="{F54FF7D3-386F-481E-AE4B-2AAE74E47373}" destId="{1A31ECE3-80C0-4AAF-BFD7-453C8996CBB7}" srcOrd="18" destOrd="0" presId="urn:microsoft.com/office/officeart/2008/layout/HexagonCluster"/>
    <dgm:cxn modelId="{CE891ED9-441C-4D30-9862-D15B047497D7}" type="presParOf" srcId="{1A31ECE3-80C0-4AAF-BFD7-453C8996CBB7}" destId="{7129DC88-2550-4A96-A89B-84B2094A9EDC}" srcOrd="0" destOrd="0" presId="urn:microsoft.com/office/officeart/2008/layout/HexagonCluster"/>
    <dgm:cxn modelId="{07129A91-94AB-4397-9883-CC4DB2B00AA5}" type="presParOf" srcId="{F54FF7D3-386F-481E-AE4B-2AAE74E47373}" destId="{1CC8D9FA-77BD-49CE-B17F-207E22D081F1}" srcOrd="19" destOrd="0" presId="urn:microsoft.com/office/officeart/2008/layout/HexagonCluster"/>
    <dgm:cxn modelId="{F872C3BA-154C-4B8E-933A-A8B8BDDD93ED}" type="presParOf" srcId="{1CC8D9FA-77BD-49CE-B17F-207E22D081F1}" destId="{D5968E77-0296-4D5C-827B-09EE630B1E86}" srcOrd="0" destOrd="0" presId="urn:microsoft.com/office/officeart/2008/layout/HexagonCluster"/>
    <dgm:cxn modelId="{B9D940F4-0DA3-4D3B-A8C3-8C995695535E}" type="presParOf" srcId="{F54FF7D3-386F-481E-AE4B-2AAE74E47373}" destId="{D09D5F0B-7764-4304-BA5A-3AD9E83DB818}" srcOrd="20" destOrd="0" presId="urn:microsoft.com/office/officeart/2008/layout/HexagonCluster"/>
    <dgm:cxn modelId="{A2DC2919-5DA2-4432-8318-E5CE97F7786B}" type="presParOf" srcId="{D09D5F0B-7764-4304-BA5A-3AD9E83DB818}" destId="{1EBC2CCA-B10E-4899-B368-F08D2781CA8F}" srcOrd="0" destOrd="0" presId="urn:microsoft.com/office/officeart/2008/layout/HexagonCluster"/>
    <dgm:cxn modelId="{0E5544FC-79A0-4639-9794-463C6B5F1908}" type="presParOf" srcId="{F54FF7D3-386F-481E-AE4B-2AAE74E47373}" destId="{54F2B2FD-0365-4647-8608-1EC762266388}" srcOrd="21" destOrd="0" presId="urn:microsoft.com/office/officeart/2008/layout/HexagonCluster"/>
    <dgm:cxn modelId="{D9E677B1-2B05-4E0D-9842-DBBECDCBBF0B}" type="presParOf" srcId="{54F2B2FD-0365-4647-8608-1EC762266388}" destId="{974E8065-8349-4F07-B7DF-9C72363D1160}" srcOrd="0" destOrd="0" presId="urn:microsoft.com/office/officeart/2008/layout/HexagonCluster"/>
    <dgm:cxn modelId="{9305ABD8-E857-4633-9F50-3AFD266C3BCF}" type="presParOf" srcId="{F54FF7D3-386F-481E-AE4B-2AAE74E47373}" destId="{6EA5AF64-B66A-438F-A310-CF0208CDEEE5}" srcOrd="22" destOrd="0" presId="urn:microsoft.com/office/officeart/2008/layout/HexagonCluster"/>
    <dgm:cxn modelId="{29629C4B-7570-4146-88F9-9C4990B125F0}" type="presParOf" srcId="{6EA5AF64-B66A-438F-A310-CF0208CDEEE5}" destId="{6DD15CCB-3299-4A28-827C-E81BCD08CE38}" srcOrd="0" destOrd="0" presId="urn:microsoft.com/office/officeart/2008/layout/HexagonCluster"/>
    <dgm:cxn modelId="{23F7B0F5-448B-4B98-A9D6-D6D0633887C4}" type="presParOf" srcId="{F54FF7D3-386F-481E-AE4B-2AAE74E47373}" destId="{C66DCAA2-F606-4956-AF64-A22550700E1D}" srcOrd="23" destOrd="0" presId="urn:microsoft.com/office/officeart/2008/layout/HexagonCluster"/>
    <dgm:cxn modelId="{D292449B-E000-4661-B4A7-32613DF33C6B}" type="presParOf" srcId="{C66DCAA2-F606-4956-AF64-A22550700E1D}" destId="{1A93C8B0-F053-433B-9BE3-38922CCBB500}" srcOrd="0" destOrd="0" presId="urn:microsoft.com/office/officeart/2008/layout/HexagonCluster"/>
    <dgm:cxn modelId="{F92AC3AE-BFB8-4344-8378-50ECC1735CCF}" type="presParOf" srcId="{F54FF7D3-386F-481E-AE4B-2AAE74E47373}" destId="{0513405E-D63F-4DFA-85E1-41C2CE5F914B}" srcOrd="24" destOrd="0" presId="urn:microsoft.com/office/officeart/2008/layout/HexagonCluster"/>
    <dgm:cxn modelId="{E112FD1E-1A23-4E0A-A2FC-9CD2F90D4A3B}" type="presParOf" srcId="{0513405E-D63F-4DFA-85E1-41C2CE5F914B}" destId="{E5126BE0-0E21-4E69-A581-1C5028CB2B8C}" srcOrd="0" destOrd="0" presId="urn:microsoft.com/office/officeart/2008/layout/HexagonCluster"/>
    <dgm:cxn modelId="{D892BEA5-6444-4DBF-AE6D-0E50490E0C0E}" type="presParOf" srcId="{F54FF7D3-386F-481E-AE4B-2AAE74E47373}" destId="{E3093A11-55EF-4B8F-B646-23253E031E8F}" srcOrd="25" destOrd="0" presId="urn:microsoft.com/office/officeart/2008/layout/HexagonCluster"/>
    <dgm:cxn modelId="{843B7702-4616-4F36-8367-67680277E040}" type="presParOf" srcId="{E3093A11-55EF-4B8F-B646-23253E031E8F}" destId="{FBBA657A-1214-4D60-B264-6952E019F9BC}" srcOrd="0" destOrd="0" presId="urn:microsoft.com/office/officeart/2008/layout/HexagonCluster"/>
    <dgm:cxn modelId="{6D6BDFF4-C2CD-4117-8657-38B02CFE7614}" type="presParOf" srcId="{F54FF7D3-386F-481E-AE4B-2AAE74E47373}" destId="{097B3A16-50CC-4C3F-9E22-C75621108EF8}" srcOrd="26" destOrd="0" presId="urn:microsoft.com/office/officeart/2008/layout/HexagonCluster"/>
    <dgm:cxn modelId="{6145B25B-ED5A-44BD-B0D1-589FFE80543A}" type="presParOf" srcId="{097B3A16-50CC-4C3F-9E22-C75621108EF8}" destId="{695CE95E-3507-4181-AD94-96D0EE1A8D2D}" srcOrd="0" destOrd="0" presId="urn:microsoft.com/office/officeart/2008/layout/HexagonCluster"/>
    <dgm:cxn modelId="{6570C7F8-EDB6-4C38-8DBB-40B342914F8B}" type="presParOf" srcId="{F54FF7D3-386F-481E-AE4B-2AAE74E47373}" destId="{88F7D0B9-1896-452C-8EF2-9A0928557AD7}" srcOrd="27" destOrd="0" presId="urn:microsoft.com/office/officeart/2008/layout/HexagonCluster"/>
    <dgm:cxn modelId="{B66ACD47-7CF2-4DCE-B740-3F214717B889}" type="presParOf" srcId="{88F7D0B9-1896-452C-8EF2-9A0928557AD7}" destId="{F5F12E7B-8001-4190-A10C-155A2053F727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53B616-9932-43A3-A08B-F8A12FDC14F9}">
      <dsp:nvSpPr>
        <dsp:cNvPr id="0" name=""/>
        <dsp:cNvSpPr/>
      </dsp:nvSpPr>
      <dsp:spPr>
        <a:xfrm>
          <a:off x="2150675" y="1791411"/>
          <a:ext cx="1255631" cy="1078179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OR/M != ETL</a:t>
          </a:r>
        </a:p>
      </dsp:txBody>
      <dsp:txXfrm>
        <a:off x="2345159" y="1958410"/>
        <a:ext cx="866663" cy="744181"/>
      </dsp:txXfrm>
    </dsp:sp>
    <dsp:sp modelId="{AF81E720-8BFC-4E64-A026-1A07E3D13C2B}">
      <dsp:nvSpPr>
        <dsp:cNvPr id="0" name=""/>
        <dsp:cNvSpPr/>
      </dsp:nvSpPr>
      <dsp:spPr>
        <a:xfrm>
          <a:off x="2180635" y="2273401"/>
          <a:ext cx="146468" cy="12639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D0965E-3241-4C1E-A6FD-17ECED56FCF8}">
      <dsp:nvSpPr>
        <dsp:cNvPr id="0" name=""/>
        <dsp:cNvSpPr/>
      </dsp:nvSpPr>
      <dsp:spPr>
        <a:xfrm>
          <a:off x="1070140" y="1195222"/>
          <a:ext cx="1255631" cy="107817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621F9C-52B3-4882-AE00-1DA9A8234664}">
      <dsp:nvSpPr>
        <dsp:cNvPr id="0" name=""/>
        <dsp:cNvSpPr/>
      </dsp:nvSpPr>
      <dsp:spPr>
        <a:xfrm>
          <a:off x="1930307" y="2130348"/>
          <a:ext cx="146468" cy="12639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8D7CD5-7182-4C4E-A1BE-FF16FD3B6D65}">
      <dsp:nvSpPr>
        <dsp:cNvPr id="0" name=""/>
        <dsp:cNvSpPr/>
      </dsp:nvSpPr>
      <dsp:spPr>
        <a:xfrm>
          <a:off x="3231211" y="1191971"/>
          <a:ext cx="1255631" cy="1078179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shade val="80000"/>
            <a:hueOff val="-80236"/>
            <a:satOff val="1694"/>
            <a:lumOff val="4514"/>
            <a:alphaOff val="0"/>
          </a:schemeClr>
        </a:solidFill>
        <a:ln w="6350" cap="flat" cmpd="sng" algn="ctr">
          <a:solidFill>
            <a:schemeClr val="accent2">
              <a:shade val="80000"/>
              <a:hueOff val="-80236"/>
              <a:satOff val="1694"/>
              <a:lumOff val="4514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Full Text Index</a:t>
          </a:r>
          <a:endParaRPr lang="en-US" sz="1400" kern="1200" dirty="0"/>
        </a:p>
      </dsp:txBody>
      <dsp:txXfrm>
        <a:off x="3425695" y="1358970"/>
        <a:ext cx="866663" cy="744181"/>
      </dsp:txXfrm>
    </dsp:sp>
    <dsp:sp modelId="{D738D515-8E4D-40AA-9BDA-6446120B7585}">
      <dsp:nvSpPr>
        <dsp:cNvPr id="0" name=""/>
        <dsp:cNvSpPr/>
      </dsp:nvSpPr>
      <dsp:spPr>
        <a:xfrm>
          <a:off x="4095373" y="2124659"/>
          <a:ext cx="146468" cy="12639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C6E4D2-5565-4A32-BD59-C2C5CD921B50}">
      <dsp:nvSpPr>
        <dsp:cNvPr id="0" name=""/>
        <dsp:cNvSpPr/>
      </dsp:nvSpPr>
      <dsp:spPr>
        <a:xfrm>
          <a:off x="4311081" y="1788972"/>
          <a:ext cx="1255631" cy="107817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shade val="80000"/>
              <a:hueOff val="-80236"/>
              <a:satOff val="1694"/>
              <a:lumOff val="4514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0F8019-3CB6-442B-8DA8-1DA3CE813CEA}">
      <dsp:nvSpPr>
        <dsp:cNvPr id="0" name=""/>
        <dsp:cNvSpPr/>
      </dsp:nvSpPr>
      <dsp:spPr>
        <a:xfrm>
          <a:off x="4341706" y="2268931"/>
          <a:ext cx="146468" cy="12639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7EA997-A514-429D-93F9-036ABCA0E9F1}">
      <dsp:nvSpPr>
        <dsp:cNvPr id="0" name=""/>
        <dsp:cNvSpPr/>
      </dsp:nvSpPr>
      <dsp:spPr>
        <a:xfrm>
          <a:off x="2150675" y="599439"/>
          <a:ext cx="1255631" cy="1078179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shade val="80000"/>
            <a:hueOff val="-160472"/>
            <a:satOff val="3389"/>
            <a:lumOff val="9027"/>
            <a:alphaOff val="0"/>
          </a:schemeClr>
        </a:solidFill>
        <a:ln w="6350" cap="flat" cmpd="sng" algn="ctr">
          <a:solidFill>
            <a:schemeClr val="accent2">
              <a:shade val="80000"/>
              <a:hueOff val="-160472"/>
              <a:satOff val="3389"/>
              <a:lumOff val="9027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Query hints</a:t>
          </a:r>
          <a:endParaRPr lang="en-US" sz="1400" kern="1200" dirty="0"/>
        </a:p>
      </dsp:txBody>
      <dsp:txXfrm>
        <a:off x="2345159" y="766438"/>
        <a:ext cx="866663" cy="744181"/>
      </dsp:txXfrm>
    </dsp:sp>
    <dsp:sp modelId="{A43F9367-2A06-485B-827E-A5EBBEBDD285}">
      <dsp:nvSpPr>
        <dsp:cNvPr id="0" name=""/>
        <dsp:cNvSpPr/>
      </dsp:nvSpPr>
      <dsp:spPr>
        <a:xfrm>
          <a:off x="3005517" y="614070"/>
          <a:ext cx="146468" cy="12639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B7AC78-7DD3-4253-A50D-6B6DF4F3B163}">
      <dsp:nvSpPr>
        <dsp:cNvPr id="0" name=""/>
        <dsp:cNvSpPr/>
      </dsp:nvSpPr>
      <dsp:spPr>
        <a:xfrm>
          <a:off x="3231211" y="0"/>
          <a:ext cx="1255631" cy="107817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shade val="80000"/>
              <a:hueOff val="-160472"/>
              <a:satOff val="3389"/>
              <a:lumOff val="9027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B721B8-0620-4786-9C26-A05687DDD6F2}">
      <dsp:nvSpPr>
        <dsp:cNvPr id="0" name=""/>
        <dsp:cNvSpPr/>
      </dsp:nvSpPr>
      <dsp:spPr>
        <a:xfrm>
          <a:off x="3266497" y="477519"/>
          <a:ext cx="146468" cy="12639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E42FEB-E479-40A7-A01C-D76E094DF865}">
      <dsp:nvSpPr>
        <dsp:cNvPr id="0" name=""/>
        <dsp:cNvSpPr/>
      </dsp:nvSpPr>
      <dsp:spPr>
        <a:xfrm>
          <a:off x="4311081" y="597001"/>
          <a:ext cx="1255631" cy="1078179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shade val="80000"/>
            <a:hueOff val="-240708"/>
            <a:satOff val="5083"/>
            <a:lumOff val="13541"/>
            <a:alphaOff val="0"/>
          </a:schemeClr>
        </a:solidFill>
        <a:ln w="6350" cap="flat" cmpd="sng" algn="ctr">
          <a:solidFill>
            <a:schemeClr val="accent2">
              <a:shade val="80000"/>
              <a:hueOff val="-240708"/>
              <a:satOff val="5083"/>
              <a:lumOff val="13541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Unique Constraints</a:t>
          </a:r>
          <a:endParaRPr lang="en-US" sz="1400" kern="1200" dirty="0"/>
        </a:p>
      </dsp:txBody>
      <dsp:txXfrm>
        <a:off x="4505565" y="764000"/>
        <a:ext cx="866663" cy="744181"/>
      </dsp:txXfrm>
    </dsp:sp>
    <dsp:sp modelId="{6F6BF139-C58E-4D85-B7EE-2688905D22FA}">
      <dsp:nvSpPr>
        <dsp:cNvPr id="0" name=""/>
        <dsp:cNvSpPr/>
      </dsp:nvSpPr>
      <dsp:spPr>
        <a:xfrm>
          <a:off x="5397609" y="1074927"/>
          <a:ext cx="146468" cy="12639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9FE3B0-95CB-4346-A364-27454B3E2328}">
      <dsp:nvSpPr>
        <dsp:cNvPr id="0" name=""/>
        <dsp:cNvSpPr/>
      </dsp:nvSpPr>
      <dsp:spPr>
        <a:xfrm>
          <a:off x="5391617" y="1203350"/>
          <a:ext cx="1255631" cy="107817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shade val="80000"/>
              <a:hueOff val="-240708"/>
              <a:satOff val="5083"/>
              <a:lumOff val="13541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D40301-547A-40EC-958F-BE73C2BF1CD8}">
      <dsp:nvSpPr>
        <dsp:cNvPr id="0" name=""/>
        <dsp:cNvSpPr/>
      </dsp:nvSpPr>
      <dsp:spPr>
        <a:xfrm>
          <a:off x="5636618" y="1222451"/>
          <a:ext cx="146468" cy="12639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8A761E-DB8F-43E3-A3B4-FA57CF2C10E8}">
      <dsp:nvSpPr>
        <dsp:cNvPr id="0" name=""/>
        <dsp:cNvSpPr/>
      </dsp:nvSpPr>
      <dsp:spPr>
        <a:xfrm>
          <a:off x="5391617" y="11379"/>
          <a:ext cx="1255631" cy="1078179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shade val="80000"/>
            <a:hueOff val="-320943"/>
            <a:satOff val="6777"/>
            <a:lumOff val="18054"/>
            <a:alphaOff val="0"/>
          </a:schemeClr>
        </a:solidFill>
        <a:ln w="6350" cap="flat" cmpd="sng" algn="ctr">
          <a:solidFill>
            <a:schemeClr val="accent2">
              <a:shade val="80000"/>
              <a:hueOff val="-320943"/>
              <a:satOff val="6777"/>
              <a:lumOff val="18054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Xpath</a:t>
          </a:r>
          <a:endParaRPr lang="en-US" sz="1400" kern="1200" dirty="0"/>
        </a:p>
      </dsp:txBody>
      <dsp:txXfrm>
        <a:off x="5586101" y="178378"/>
        <a:ext cx="866663" cy="744181"/>
      </dsp:txXfrm>
    </dsp:sp>
    <dsp:sp modelId="{C6C06172-00ED-4E75-A01C-81D6D18F7FBC}">
      <dsp:nvSpPr>
        <dsp:cNvPr id="0" name=""/>
        <dsp:cNvSpPr/>
      </dsp:nvSpPr>
      <dsp:spPr>
        <a:xfrm>
          <a:off x="6478144" y="494588"/>
          <a:ext cx="146468" cy="12639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29DC88-2550-4A96-A89B-84B2094A9EDC}">
      <dsp:nvSpPr>
        <dsp:cNvPr id="0" name=""/>
        <dsp:cNvSpPr/>
      </dsp:nvSpPr>
      <dsp:spPr>
        <a:xfrm>
          <a:off x="6472153" y="612851"/>
          <a:ext cx="1255631" cy="107817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shade val="80000"/>
              <a:hueOff val="-320943"/>
              <a:satOff val="6777"/>
              <a:lumOff val="18054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968E77-0296-4D5C-827B-09EE630B1E86}">
      <dsp:nvSpPr>
        <dsp:cNvPr id="0" name=""/>
        <dsp:cNvSpPr/>
      </dsp:nvSpPr>
      <dsp:spPr>
        <a:xfrm>
          <a:off x="6722480" y="636828"/>
          <a:ext cx="146468" cy="12639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BC2CCA-B10E-4899-B368-F08D2781CA8F}">
      <dsp:nvSpPr>
        <dsp:cNvPr id="0" name=""/>
        <dsp:cNvSpPr/>
      </dsp:nvSpPr>
      <dsp:spPr>
        <a:xfrm>
          <a:off x="6472153" y="1802790"/>
          <a:ext cx="1255631" cy="1078179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shade val="80000"/>
            <a:hueOff val="-401179"/>
            <a:satOff val="8472"/>
            <a:lumOff val="22568"/>
            <a:alphaOff val="0"/>
          </a:schemeClr>
        </a:solidFill>
        <a:ln w="6350" cap="flat" cmpd="sng" algn="ctr">
          <a:solidFill>
            <a:schemeClr val="accent2">
              <a:shade val="80000"/>
              <a:hueOff val="-401179"/>
              <a:satOff val="8472"/>
              <a:lumOff val="22568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Multiple Results</a:t>
          </a:r>
        </a:p>
      </dsp:txBody>
      <dsp:txXfrm>
        <a:off x="6666637" y="1969789"/>
        <a:ext cx="866663" cy="744181"/>
      </dsp:txXfrm>
    </dsp:sp>
    <dsp:sp modelId="{974E8065-8349-4F07-B7DF-9C72363D1160}">
      <dsp:nvSpPr>
        <dsp:cNvPr id="0" name=""/>
        <dsp:cNvSpPr/>
      </dsp:nvSpPr>
      <dsp:spPr>
        <a:xfrm>
          <a:off x="6721149" y="2747264"/>
          <a:ext cx="146468" cy="12639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D15CCB-3299-4A28-827C-E81BCD08CE38}">
      <dsp:nvSpPr>
        <dsp:cNvPr id="0" name=""/>
        <dsp:cNvSpPr/>
      </dsp:nvSpPr>
      <dsp:spPr>
        <a:xfrm>
          <a:off x="5391617" y="2393289"/>
          <a:ext cx="1255631" cy="107817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shade val="80000"/>
              <a:hueOff val="-401179"/>
              <a:satOff val="8472"/>
              <a:lumOff val="22568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93C8B0-F053-433B-9BE3-38922CCBB500}">
      <dsp:nvSpPr>
        <dsp:cNvPr id="0" name=""/>
        <dsp:cNvSpPr/>
      </dsp:nvSpPr>
      <dsp:spPr>
        <a:xfrm>
          <a:off x="6488131" y="2866339"/>
          <a:ext cx="146468" cy="12639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126BE0-0E21-4E69-A581-1C5028CB2B8C}">
      <dsp:nvSpPr>
        <dsp:cNvPr id="0" name=""/>
        <dsp:cNvSpPr/>
      </dsp:nvSpPr>
      <dsp:spPr>
        <a:xfrm>
          <a:off x="3229880" y="2386380"/>
          <a:ext cx="1255631" cy="1078179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shade val="80000"/>
            <a:hueOff val="-481415"/>
            <a:satOff val="10166"/>
            <a:lumOff val="27081"/>
            <a:alphaOff val="0"/>
          </a:schemeClr>
        </a:solidFill>
        <a:ln w="6350" cap="flat" cmpd="sng" algn="ctr">
          <a:solidFill>
            <a:schemeClr val="accent2">
              <a:shade val="80000"/>
              <a:hueOff val="-481415"/>
              <a:satOff val="10166"/>
              <a:lumOff val="27081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BulkCopy</a:t>
          </a:r>
          <a:endParaRPr lang="en-US" sz="1400" kern="1200" dirty="0"/>
        </a:p>
      </dsp:txBody>
      <dsp:txXfrm>
        <a:off x="3424364" y="2553379"/>
        <a:ext cx="866663" cy="744181"/>
      </dsp:txXfrm>
    </dsp:sp>
    <dsp:sp modelId="{FBBA657A-1214-4D60-B264-6952E019F9BC}">
      <dsp:nvSpPr>
        <dsp:cNvPr id="0" name=""/>
        <dsp:cNvSpPr/>
      </dsp:nvSpPr>
      <dsp:spPr>
        <a:xfrm>
          <a:off x="3265831" y="2864307"/>
          <a:ext cx="146468" cy="12639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5CE95E-3507-4181-AD94-96D0EE1A8D2D}">
      <dsp:nvSpPr>
        <dsp:cNvPr id="0" name=""/>
        <dsp:cNvSpPr/>
      </dsp:nvSpPr>
      <dsp:spPr>
        <a:xfrm>
          <a:off x="2150010" y="2985820"/>
          <a:ext cx="1255631" cy="107817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shade val="80000"/>
              <a:hueOff val="-481415"/>
              <a:satOff val="10166"/>
              <a:lumOff val="27081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F12E7B-8001-4190-A10C-155A2053F727}">
      <dsp:nvSpPr>
        <dsp:cNvPr id="0" name=""/>
        <dsp:cNvSpPr/>
      </dsp:nvSpPr>
      <dsp:spPr>
        <a:xfrm>
          <a:off x="3004185" y="3000857"/>
          <a:ext cx="146468" cy="12639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14291" cy="598382"/>
          </a:xfrm>
          <a:prstGeom prst="rect">
            <a:avLst/>
          </a:prstGeom>
        </p:spPr>
        <p:txBody>
          <a:bodyPr vert="horz" lIns="91029" tIns="45514" rIns="91029" bIns="45514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8969" y="0"/>
            <a:ext cx="3014291" cy="598382"/>
          </a:xfrm>
          <a:prstGeom prst="rect">
            <a:avLst/>
          </a:prstGeom>
        </p:spPr>
        <p:txBody>
          <a:bodyPr vert="horz" lIns="91029" tIns="45514" rIns="91029" bIns="45514" rtlCol="0"/>
          <a:lstStyle>
            <a:lvl1pPr algn="r">
              <a:defRPr sz="1200"/>
            </a:lvl1pPr>
          </a:lstStyle>
          <a:p>
            <a:fld id="{7B6A12C6-64DF-430F-A4DC-0FC62ED5BE2B}" type="datetime1">
              <a:rPr lang="en-US" smtClean="0"/>
              <a:t>10/6/2018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11383607"/>
            <a:ext cx="3014291" cy="598382"/>
          </a:xfrm>
          <a:prstGeom prst="rect">
            <a:avLst/>
          </a:prstGeom>
        </p:spPr>
        <p:txBody>
          <a:bodyPr vert="horz" lIns="91029" tIns="45514" rIns="91029" bIns="45514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8969" y="11383607"/>
            <a:ext cx="3014291" cy="598382"/>
          </a:xfrm>
          <a:prstGeom prst="rect">
            <a:avLst/>
          </a:prstGeom>
        </p:spPr>
        <p:txBody>
          <a:bodyPr vert="horz" lIns="91029" tIns="45514" rIns="91029" bIns="45514" rtlCol="0" anchor="b"/>
          <a:lstStyle>
            <a:lvl1pPr algn="r">
              <a:defRPr sz="1200"/>
            </a:lvl1pPr>
          </a:lstStyle>
          <a:p>
            <a:fld id="{5C665FA2-C151-4662-A2E4-7CE245007D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845493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13763" cy="599202"/>
          </a:xfrm>
          <a:prstGeom prst="rect">
            <a:avLst/>
          </a:prstGeom>
        </p:spPr>
        <p:txBody>
          <a:bodyPr vert="horz" lIns="92540" tIns="46270" rIns="92540" bIns="4627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9467" y="0"/>
            <a:ext cx="3013763" cy="599202"/>
          </a:xfrm>
          <a:prstGeom prst="rect">
            <a:avLst/>
          </a:prstGeom>
        </p:spPr>
        <p:txBody>
          <a:bodyPr vert="horz" lIns="92540" tIns="46270" rIns="92540" bIns="46270" rtlCol="0"/>
          <a:lstStyle>
            <a:lvl1pPr algn="r">
              <a:defRPr sz="1200"/>
            </a:lvl1pPr>
          </a:lstStyle>
          <a:p>
            <a:fld id="{8209028B-9E3C-481D-8F79-63DDE9F2EC79}" type="datetime1">
              <a:rPr lang="en-US" smtClean="0"/>
              <a:t>10/6/2018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515938" y="900113"/>
            <a:ext cx="7986713" cy="44942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540" tIns="46270" rIns="92540" bIns="4627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484" y="5692420"/>
            <a:ext cx="5563870" cy="5392817"/>
          </a:xfrm>
          <a:prstGeom prst="rect">
            <a:avLst/>
          </a:prstGeom>
        </p:spPr>
        <p:txBody>
          <a:bodyPr vert="horz" lIns="92540" tIns="46270" rIns="92540" bIns="4627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11382757"/>
            <a:ext cx="3013763" cy="599202"/>
          </a:xfrm>
          <a:prstGeom prst="rect">
            <a:avLst/>
          </a:prstGeom>
        </p:spPr>
        <p:txBody>
          <a:bodyPr vert="horz" lIns="92540" tIns="46270" rIns="92540" bIns="4627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9467" y="11382757"/>
            <a:ext cx="3013763" cy="599202"/>
          </a:xfrm>
          <a:prstGeom prst="rect">
            <a:avLst/>
          </a:prstGeom>
        </p:spPr>
        <p:txBody>
          <a:bodyPr vert="horz" lIns="92540" tIns="46270" rIns="92540" bIns="46270" rtlCol="0" anchor="b"/>
          <a:lstStyle>
            <a:lvl1pPr algn="r">
              <a:defRPr sz="1200"/>
            </a:lvl1pPr>
          </a:lstStyle>
          <a:p>
            <a:fld id="{F55EC67E-402D-4FA6-937E-816E258428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741102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public class Blog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    [Index("</a:t>
            </a:r>
            <a:r>
              <a:rPr lang="en-US" dirty="0" err="1"/>
              <a:t>IdAndRating</a:t>
            </a:r>
            <a:r>
              <a:rPr lang="en-US" dirty="0"/>
              <a:t>", 1)]</a:t>
            </a:r>
          </a:p>
          <a:p>
            <a:r>
              <a:rPr lang="en-US" dirty="0"/>
              <a:t>    public </a:t>
            </a:r>
            <a:r>
              <a:rPr lang="en-US" dirty="0" err="1"/>
              <a:t>int</a:t>
            </a:r>
            <a:r>
              <a:rPr lang="en-US" dirty="0"/>
              <a:t> Id { get; set; }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    public string Title { get; set; }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    [Index("</a:t>
            </a:r>
            <a:r>
              <a:rPr lang="en-US" dirty="0" err="1"/>
              <a:t>RatingIndex</a:t>
            </a:r>
            <a:r>
              <a:rPr lang="en-US" dirty="0"/>
              <a:t>")]</a:t>
            </a:r>
          </a:p>
          <a:p>
            <a:r>
              <a:rPr lang="en-US" dirty="0"/>
              <a:t>    [Index("</a:t>
            </a:r>
            <a:r>
              <a:rPr lang="en-US" dirty="0" err="1"/>
              <a:t>IdAndRating</a:t>
            </a:r>
            <a:r>
              <a:rPr lang="en-US" dirty="0"/>
              <a:t>", 2, </a:t>
            </a:r>
            <a:r>
              <a:rPr lang="en-US" dirty="0" err="1"/>
              <a:t>IsUnique</a:t>
            </a:r>
            <a:r>
              <a:rPr lang="en-US" dirty="0"/>
              <a:t> = true)]</a:t>
            </a:r>
          </a:p>
          <a:p>
            <a:r>
              <a:rPr lang="en-US" dirty="0"/>
              <a:t>    public </a:t>
            </a:r>
            <a:r>
              <a:rPr lang="en-US" dirty="0" err="1"/>
              <a:t>int</a:t>
            </a:r>
            <a:r>
              <a:rPr lang="en-US" dirty="0"/>
              <a:t> Rating { get; set; }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    public virtual </a:t>
            </a:r>
            <a:r>
              <a:rPr lang="en-US" dirty="0" err="1"/>
              <a:t>ICollection</a:t>
            </a:r>
            <a:r>
              <a:rPr lang="en-US" dirty="0"/>
              <a:t>&lt;Post&gt; Posts { get; set;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1725A-9B26-466A-BD1F-095DBF2836C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3242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with logging/first</a:t>
            </a:r>
            <a:r>
              <a:rPr lang="en-US" baseline="0" dirty="0"/>
              <a:t> in loop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1725A-9B26-466A-BD1F-095DBF2836C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167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2BA2B-C688-4DBA-9DA4-68E8380D587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990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Presentation Cover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463660" y="2229408"/>
            <a:ext cx="8183720" cy="889474"/>
          </a:xfrm>
          <a:noFill/>
        </p:spPr>
        <p:txBody>
          <a:bodyPr wrap="square" lIns="0" tIns="0" bIns="0" anchor="b" anchorCtr="0">
            <a:sp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3400" b="1" kern="1200" spc="-50" baseline="0" dirty="0">
                <a:gradFill>
                  <a:gsLst>
                    <a:gs pos="1000">
                      <a:schemeClr val="bg1"/>
                    </a:gs>
                    <a:gs pos="99000">
                      <a:schemeClr val="bg1"/>
                    </a:gs>
                  </a:gsLst>
                  <a:lin ang="132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1565" y="3240929"/>
            <a:ext cx="5655737" cy="26161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Clr>
                <a:srgbClr val="00B7E6"/>
              </a:buClr>
              <a:buSzPct val="110000"/>
              <a:buFont typeface="Wingdings" panose="05000000000000000000" pitchFamily="2" charset="2"/>
              <a:buNone/>
              <a:defRPr lang="en-US" sz="1100" b="1" kern="1200" spc="0" baseline="0" dirty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1565" y="3456973"/>
            <a:ext cx="5652808" cy="230832"/>
          </a:xfrm>
        </p:spPr>
        <p:txBody>
          <a:bodyPr vert="horz" wrap="square" lIns="0" tIns="45720" rIns="0" bIns="45720" rtlCol="0">
            <a:spAutoFit/>
          </a:bodyPr>
          <a:lstStyle>
            <a:lvl1pPr marL="173038" indent="-173038">
              <a:buNone/>
              <a:defRPr lang="en-US" sz="900" b="0" i="1" kern="1200" spc="8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Georgia" panose="02040502050405020303" pitchFamily="18" charset="0"/>
                <a:ea typeface="+mj-ea"/>
                <a:cs typeface="Arial" panose="020B0604020202020204" pitchFamily="34" charset="0"/>
              </a:defRPr>
            </a:lvl1pPr>
            <a:lvl2pPr>
              <a:defRPr lang="en-US" sz="1200" b="0" kern="1200" spc="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2pPr>
            <a:lvl3pPr>
              <a:defRPr lang="en-US" sz="1200" b="0" kern="1200" spc="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3pPr>
            <a:lvl4pPr>
              <a:defRPr lang="en-US" sz="1200" b="0" kern="1200" spc="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4pPr>
            <a:lvl5pPr>
              <a:defRPr lang="en-US" sz="1200" b="0" kern="1200" spc="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</a:pPr>
            <a:r>
              <a:rPr lang="en-US"/>
              <a:t>Edit Master text styles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5140" y="4700244"/>
            <a:ext cx="804579" cy="20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30918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Brand">
    <p:bg>
      <p:bgPr>
        <a:solidFill>
          <a:srgbClr val="0072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361950" y="1979113"/>
            <a:ext cx="8420100" cy="3076705"/>
            <a:chOff x="298015" y="1979113"/>
            <a:chExt cx="8420100" cy="3076705"/>
          </a:xfrm>
        </p:grpSpPr>
        <p:grpSp>
          <p:nvGrpSpPr>
            <p:cNvPr id="8" name="Group 7"/>
            <p:cNvGrpSpPr/>
            <p:nvPr userDrawn="1"/>
          </p:nvGrpSpPr>
          <p:grpSpPr>
            <a:xfrm>
              <a:off x="298015" y="4340425"/>
              <a:ext cx="8420100" cy="715393"/>
              <a:chOff x="298015" y="4340425"/>
              <a:chExt cx="8420100" cy="715393"/>
            </a:xfrm>
          </p:grpSpPr>
          <p:sp>
            <p:nvSpPr>
              <p:cNvPr id="10" name="Text Box 3"/>
              <p:cNvSpPr txBox="1">
                <a:spLocks noChangeArrowheads="1"/>
              </p:cNvSpPr>
              <p:nvPr userDrawn="1"/>
            </p:nvSpPr>
            <p:spPr bwMode="blackWhite">
              <a:xfrm>
                <a:off x="298015" y="4640327"/>
                <a:ext cx="8420100" cy="41549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square" lIns="0" tIns="45713" rIns="0" bIns="182880" anchor="b" anchorCtr="0">
                <a:spAutoFit/>
              </a:bodyPr>
              <a:lstStyle/>
              <a:p>
                <a:pPr algn="ctr" defTabSz="914099" eaLnBrk="0" hangingPunct="0">
                  <a:defRPr/>
                </a:pPr>
                <a:r>
                  <a:rPr lang="en-US" sz="600" dirty="0">
                    <a:gradFill>
                      <a:gsLst>
                        <a:gs pos="5417">
                          <a:schemeClr val="bg1"/>
                        </a:gs>
                        <a:gs pos="13333">
                          <a:schemeClr val="bg1"/>
                        </a:gs>
                      </a:gsLst>
                      <a:lin ang="5400000" scaled="0"/>
                    </a:gradFill>
                    <a:latin typeface="Arial" panose="020B0604020202020204" pitchFamily="34" charset="0"/>
                    <a:cs typeface="Arial" panose="020B0604020202020204" pitchFamily="34" charset="0"/>
                  </a:rPr>
                  <a:t>© 2015 Slalom, LLC. All rights reserved. The information herein is for informational purposes only and represents the current view of Slalom, LLC. as of the date of this presentation.</a:t>
                </a:r>
                <a:br>
                  <a:rPr lang="en-US" sz="600" dirty="0">
                    <a:gradFill>
                      <a:gsLst>
                        <a:gs pos="5417">
                          <a:schemeClr val="bg1"/>
                        </a:gs>
                        <a:gs pos="13333">
                          <a:schemeClr val="bg1"/>
                        </a:gs>
                      </a:gsLst>
                      <a:lin ang="5400000" scaled="0"/>
                    </a:gra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600" dirty="0">
                    <a:gradFill>
                      <a:gsLst>
                        <a:gs pos="5417">
                          <a:schemeClr val="bg1"/>
                        </a:gs>
                        <a:gs pos="13333">
                          <a:schemeClr val="bg1"/>
                        </a:gs>
                      </a:gsLst>
                      <a:lin ang="5400000" scaled="0"/>
                    </a:gradFill>
                    <a:latin typeface="Arial" panose="020B0604020202020204" pitchFamily="34" charset="0"/>
                    <a:cs typeface="Arial" panose="020B0604020202020204" pitchFamily="34" charset="0"/>
                  </a:rPr>
                  <a:t>SLALOM MAKES NO WARRANTIES, EXPRESS, IMPLIED, OR STATUTORY, AS TO THE INFORMATION IN THIS PRESENTATION.</a:t>
                </a:r>
              </a:p>
            </p:txBody>
          </p:sp>
          <p:sp>
            <p:nvSpPr>
              <p:cNvPr id="12" name="TextBox 11"/>
              <p:cNvSpPr txBox="1"/>
              <p:nvPr userDrawn="1"/>
            </p:nvSpPr>
            <p:spPr>
              <a:xfrm>
                <a:off x="3555758" y="4340425"/>
                <a:ext cx="1904614" cy="338554"/>
              </a:xfrm>
              <a:prstGeom prst="rect">
                <a:avLst/>
              </a:prstGeom>
              <a:noFill/>
            </p:spPr>
            <p:txBody>
              <a:bodyPr wrap="square" lIns="45720" tIns="0" rIns="0" bIns="91440">
                <a:spAutoFit/>
              </a:bodyPr>
              <a:lstStyle/>
              <a:p>
                <a:pPr algn="ctr" defTabSz="914363">
                  <a:defRPr/>
                </a:pPr>
                <a:r>
                  <a:rPr lang="en-US" sz="1600" b="1" spc="150" dirty="0">
                    <a:gradFill>
                      <a:gsLst>
                        <a:gs pos="78058">
                          <a:schemeClr val="bg1"/>
                        </a:gs>
                        <a:gs pos="73333">
                          <a:schemeClr val="bg1"/>
                        </a:gs>
                      </a:gsLst>
                      <a:lin ang="5400000" scaled="0"/>
                    </a:gradFill>
                  </a:rPr>
                  <a:t>slalom.com</a:t>
                </a:r>
              </a:p>
            </p:txBody>
          </p:sp>
        </p:grpSp>
        <p:pic>
          <p:nvPicPr>
            <p:cNvPr id="6" name="Picture 5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20997" y="1979113"/>
              <a:ext cx="3374136" cy="87936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9955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Bra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685278" y="1972270"/>
            <a:ext cx="7773444" cy="3083548"/>
            <a:chOff x="1278928" y="1972270"/>
            <a:chExt cx="7773444" cy="3083548"/>
          </a:xfrm>
        </p:grpSpPr>
        <p:sp>
          <p:nvSpPr>
            <p:cNvPr id="5" name="Text Box 3"/>
            <p:cNvSpPr txBox="1">
              <a:spLocks noChangeArrowheads="1"/>
            </p:cNvSpPr>
            <p:nvPr userDrawn="1"/>
          </p:nvSpPr>
          <p:spPr bwMode="blackWhite">
            <a:xfrm>
              <a:off x="1278928" y="4640327"/>
              <a:ext cx="7773444" cy="41549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 lIns="91425" tIns="45713" rIns="0" bIns="182880" anchor="b" anchorCtr="0">
              <a:spAutoFit/>
            </a:bodyPr>
            <a:lstStyle/>
            <a:p>
              <a:pPr algn="ctr" defTabSz="914099" eaLnBrk="0" hangingPunct="0">
                <a:defRPr/>
              </a:pPr>
              <a:r>
                <a:rPr lang="en-US" sz="600" dirty="0">
                  <a:gradFill>
                    <a:gsLst>
                      <a:gs pos="0">
                        <a:schemeClr val="accent2"/>
                      </a:gs>
                      <a:gs pos="100000">
                        <a:schemeClr val="accent2"/>
                      </a:gs>
                    </a:gsLst>
                    <a:lin ang="5400000" scaled="1"/>
                  </a:gradFill>
                  <a:latin typeface="Arial" panose="020B0604020202020204" pitchFamily="34" charset="0"/>
                  <a:cs typeface="Arial" panose="020B0604020202020204" pitchFamily="34" charset="0"/>
                </a:rPr>
                <a:t>© 2015 Slalom, LLC. All rights reserved. The information herein is for informational purposes only and represents the current view of Slalom, LLC. as of the date of this presentation.</a:t>
              </a:r>
              <a:br>
                <a:rPr lang="en-US" sz="600" dirty="0">
                  <a:gradFill>
                    <a:gsLst>
                      <a:gs pos="0">
                        <a:schemeClr val="accent2"/>
                      </a:gs>
                      <a:gs pos="100000">
                        <a:schemeClr val="accent2"/>
                      </a:gs>
                    </a:gsLst>
                    <a:lin ang="5400000" scaled="1"/>
                  </a:gra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600" dirty="0">
                  <a:gradFill>
                    <a:gsLst>
                      <a:gs pos="0">
                        <a:schemeClr val="accent2"/>
                      </a:gs>
                      <a:gs pos="100000">
                        <a:schemeClr val="accent2"/>
                      </a:gs>
                    </a:gsLst>
                    <a:lin ang="5400000" scaled="1"/>
                  </a:gradFill>
                  <a:latin typeface="Arial" panose="020B0604020202020204" pitchFamily="34" charset="0"/>
                  <a:cs typeface="Arial" panose="020B0604020202020204" pitchFamily="34" charset="0"/>
                </a:rPr>
                <a:t>SLALOM MAKES NO WARRANTIES, EXPRESS, IMPLIED, OR STATUTORY, AS TO THE INFORMATION IN THIS PRESENTATION.</a:t>
              </a:r>
            </a:p>
          </p:txBody>
        </p:sp>
        <p:sp>
          <p:nvSpPr>
            <p:cNvPr id="7" name="TextBox 6"/>
            <p:cNvSpPr txBox="1"/>
            <p:nvPr userDrawn="1"/>
          </p:nvSpPr>
          <p:spPr>
            <a:xfrm>
              <a:off x="4286480" y="4240217"/>
              <a:ext cx="1758341" cy="338554"/>
            </a:xfrm>
            <a:prstGeom prst="rect">
              <a:avLst/>
            </a:prstGeom>
            <a:noFill/>
          </p:spPr>
          <p:txBody>
            <a:bodyPr wrap="square" lIns="45720" tIns="0" rIns="0" bIns="91440">
              <a:spAutoFit/>
            </a:bodyPr>
            <a:lstStyle/>
            <a:p>
              <a:pPr algn="ctr" defTabSz="914363">
                <a:defRPr/>
              </a:pPr>
              <a:r>
                <a:rPr lang="en-US" sz="1600" b="1" spc="150" dirty="0">
                  <a:gradFill>
                    <a:gsLst>
                      <a:gs pos="0">
                        <a:schemeClr val="accent2"/>
                      </a:gs>
                      <a:gs pos="100000">
                        <a:schemeClr val="accent2"/>
                      </a:gs>
                    </a:gsLst>
                    <a:lin ang="5400000" scaled="1"/>
                  </a:gradFill>
                </a:rPr>
                <a:t>slalom.com</a:t>
              </a:r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8582" y="1972270"/>
              <a:ext cx="3374136" cy="878439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8727660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409575" y="-3572"/>
            <a:ext cx="3761184" cy="5147072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6301" y="1035052"/>
            <a:ext cx="6430967" cy="1962149"/>
          </a:xfrm>
        </p:spPr>
        <p:txBody>
          <a:bodyPr anchor="b">
            <a:normAutofit/>
          </a:bodyPr>
          <a:lstStyle>
            <a:lvl1pPr algn="r">
              <a:defRPr sz="45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86533" y="2997200"/>
            <a:ext cx="5240734" cy="1041401"/>
          </a:xfrm>
        </p:spPr>
        <p:txBody>
          <a:bodyPr anchor="t">
            <a:normAutofit/>
          </a:bodyPr>
          <a:lstStyle>
            <a:lvl1pPr marL="0" indent="0" algn="r">
              <a:buNone/>
              <a:defRPr sz="1575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93217-2C1A-4AAE-948E-700BCDD5810A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99309" y="4412457"/>
            <a:ext cx="3243033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1CF3D-0531-4254-8966-F1131C8A5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6042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93217-2C1A-4AAE-948E-700BCDD5810A}" type="datetimeFigureOut">
              <a:rPr lang="en-US" smtClean="0"/>
              <a:t>10/6/2018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1CF3D-0531-4254-8966-F1131C8A5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3700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3366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096140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86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7847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6903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279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Presentation Cover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470807" y="499376"/>
            <a:ext cx="8183720" cy="889474"/>
          </a:xfrm>
          <a:noFill/>
        </p:spPr>
        <p:txBody>
          <a:bodyPr wrap="square" lIns="0" tIns="0" bIns="0" anchor="b" anchorCtr="0">
            <a:sp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3400" b="1" kern="1200" spc="-50" baseline="0" dirty="0">
                <a:gradFill>
                  <a:gsLst>
                    <a:gs pos="1000">
                      <a:schemeClr val="bg1"/>
                    </a:gs>
                    <a:gs pos="99000">
                      <a:schemeClr val="bg1"/>
                    </a:gs>
                  </a:gsLst>
                  <a:lin ang="132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76186" y="1510897"/>
            <a:ext cx="5655737" cy="26161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Clr>
                <a:srgbClr val="00B7E6"/>
              </a:buClr>
              <a:buSzPct val="110000"/>
              <a:buFont typeface="Wingdings" panose="05000000000000000000" pitchFamily="2" charset="2"/>
              <a:buNone/>
              <a:defRPr lang="en-US" sz="1100" b="1" kern="1200" spc="0" baseline="0" dirty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76186" y="1726941"/>
            <a:ext cx="5652808" cy="230832"/>
          </a:xfrm>
        </p:spPr>
        <p:txBody>
          <a:bodyPr vert="horz" wrap="square" lIns="0" tIns="45720" rIns="0" bIns="45720" rtlCol="0">
            <a:spAutoFit/>
          </a:bodyPr>
          <a:lstStyle>
            <a:lvl1pPr marL="173038" indent="-173038">
              <a:buNone/>
              <a:defRPr lang="en-US" sz="900" b="0" i="1" kern="1200" spc="8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Georgia" panose="02040502050405020303" pitchFamily="18" charset="0"/>
                <a:ea typeface="+mj-ea"/>
                <a:cs typeface="Arial" panose="020B0604020202020204" pitchFamily="34" charset="0"/>
              </a:defRPr>
            </a:lvl1pPr>
            <a:lvl2pPr>
              <a:defRPr lang="en-US" sz="1200" b="0" kern="1200" spc="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2pPr>
            <a:lvl3pPr>
              <a:defRPr lang="en-US" sz="1200" b="0" kern="1200" spc="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3pPr>
            <a:lvl4pPr>
              <a:defRPr lang="en-US" sz="1200" b="0" kern="1200" spc="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4pPr>
            <a:lvl5pPr>
              <a:defRPr lang="en-US" sz="1200" b="0" kern="1200" spc="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</a:pPr>
            <a:r>
              <a:rPr lang="en-US"/>
              <a:t>Edit Master text styles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5140" y="4700244"/>
            <a:ext cx="804579" cy="20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19701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043837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659567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621029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20033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Presentation Cover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463660" y="2229408"/>
            <a:ext cx="8183720" cy="889474"/>
          </a:xfrm>
          <a:noFill/>
        </p:spPr>
        <p:txBody>
          <a:bodyPr wrap="square" lIns="0" tIns="0" bIns="0" anchor="b" anchorCtr="0">
            <a:sp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3400" b="1" kern="1200" spc="-50" baseline="0" dirty="0">
                <a:gradFill>
                  <a:gsLst>
                    <a:gs pos="1000">
                      <a:schemeClr val="bg1"/>
                    </a:gs>
                    <a:gs pos="99000">
                      <a:schemeClr val="bg1"/>
                    </a:gs>
                  </a:gsLst>
                  <a:lin ang="132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1565" y="3240929"/>
            <a:ext cx="5655737" cy="26161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Clr>
                <a:srgbClr val="00B7E6"/>
              </a:buClr>
              <a:buSzPct val="110000"/>
              <a:buFont typeface="Wingdings" panose="05000000000000000000" pitchFamily="2" charset="2"/>
              <a:buNone/>
              <a:defRPr lang="en-US" sz="1100" b="1" kern="1200" spc="0" baseline="0" dirty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1565" y="3456973"/>
            <a:ext cx="5652808" cy="230832"/>
          </a:xfrm>
        </p:spPr>
        <p:txBody>
          <a:bodyPr vert="horz" wrap="square" lIns="0" tIns="45720" rIns="0" bIns="45720" rtlCol="0">
            <a:spAutoFit/>
          </a:bodyPr>
          <a:lstStyle>
            <a:lvl1pPr marL="173038" indent="-173038">
              <a:buNone/>
              <a:defRPr lang="en-US" sz="900" b="0" i="1" kern="1200" spc="8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Georgia" panose="02040502050405020303" pitchFamily="18" charset="0"/>
                <a:ea typeface="+mj-ea"/>
                <a:cs typeface="Arial" panose="020B0604020202020204" pitchFamily="34" charset="0"/>
              </a:defRPr>
            </a:lvl1pPr>
            <a:lvl2pPr>
              <a:defRPr lang="en-US" sz="1200" b="0" kern="1200" spc="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2pPr>
            <a:lvl3pPr>
              <a:defRPr lang="en-US" sz="1200" b="0" kern="1200" spc="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3pPr>
            <a:lvl4pPr>
              <a:defRPr lang="en-US" sz="1200" b="0" kern="1200" spc="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4pPr>
            <a:lvl5pPr>
              <a:defRPr lang="en-US" sz="1200" b="0" kern="1200" spc="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</a:pPr>
            <a:r>
              <a:rPr lang="en-US"/>
              <a:t>Edit Master text styles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5140" y="4700244"/>
            <a:ext cx="804579" cy="20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71519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Generic Section Divider">
    <p:bg bwMode="ltGray">
      <p:bgPr>
        <a:gradFill>
          <a:gsLst>
            <a:gs pos="0">
              <a:srgbClr val="123C63"/>
            </a:gs>
            <a:gs pos="100000">
              <a:srgbClr val="70808E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470807" y="499376"/>
            <a:ext cx="8183720" cy="889474"/>
          </a:xfrm>
          <a:noFill/>
        </p:spPr>
        <p:txBody>
          <a:bodyPr wrap="square" lIns="0" tIns="0" bIns="0" anchor="b" anchorCtr="0">
            <a:sp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3400" b="1" kern="1200" spc="-50" baseline="0" dirty="0">
                <a:gradFill>
                  <a:gsLst>
                    <a:gs pos="1000">
                      <a:schemeClr val="bg1"/>
                    </a:gs>
                    <a:gs pos="99000">
                      <a:schemeClr val="bg1"/>
                    </a:gs>
                  </a:gsLst>
                  <a:lin ang="132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76186" y="1510897"/>
            <a:ext cx="5655737" cy="26161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Clr>
                <a:srgbClr val="00B7E6"/>
              </a:buClr>
              <a:buSzPct val="110000"/>
              <a:buFont typeface="Wingdings" panose="05000000000000000000" pitchFamily="2" charset="2"/>
              <a:buNone/>
              <a:defRPr lang="en-US" sz="1100" b="1" kern="1200" spc="0" baseline="0" dirty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76186" y="1726941"/>
            <a:ext cx="5652808" cy="230832"/>
          </a:xfrm>
        </p:spPr>
        <p:txBody>
          <a:bodyPr vert="horz" wrap="square" lIns="0" tIns="45720" rIns="0" bIns="45720" rtlCol="0">
            <a:spAutoFit/>
          </a:bodyPr>
          <a:lstStyle>
            <a:lvl1pPr marL="173038" indent="-173038">
              <a:buNone/>
              <a:defRPr lang="en-US" sz="900" b="0" i="1" kern="1200" spc="8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Georgia" panose="02040502050405020303" pitchFamily="18" charset="0"/>
                <a:ea typeface="+mj-ea"/>
                <a:cs typeface="Arial" panose="020B0604020202020204" pitchFamily="34" charset="0"/>
              </a:defRPr>
            </a:lvl1pPr>
            <a:lvl2pPr>
              <a:defRPr lang="en-US" sz="1200" b="0" kern="1200" spc="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2pPr>
            <a:lvl3pPr>
              <a:defRPr lang="en-US" sz="1200" b="0" kern="1200" spc="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3pPr>
            <a:lvl4pPr>
              <a:defRPr lang="en-US" sz="1200" b="0" kern="1200" spc="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4pPr>
            <a:lvl5pPr>
              <a:defRPr lang="en-US" sz="1200" b="0" kern="1200" spc="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</a:pPr>
            <a:r>
              <a:rPr lang="en-US"/>
              <a:t>Edit Master text styles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5140" y="4700244"/>
            <a:ext cx="804579" cy="209688"/>
          </a:xfrm>
          <a:prstGeom prst="rect">
            <a:avLst/>
          </a:prstGeom>
        </p:spPr>
      </p:pic>
      <p:grpSp>
        <p:nvGrpSpPr>
          <p:cNvPr id="8" name="RGB Color Values" hidden="1"/>
          <p:cNvGrpSpPr/>
          <p:nvPr userDrawn="1"/>
        </p:nvGrpSpPr>
        <p:grpSpPr>
          <a:xfrm>
            <a:off x="0" y="-1143000"/>
            <a:ext cx="9144000" cy="7150100"/>
            <a:chOff x="0" y="-1143000"/>
            <a:chExt cx="9144000" cy="7150100"/>
          </a:xfrm>
        </p:grpSpPr>
        <p:pic>
          <p:nvPicPr>
            <p:cNvPr id="3" name="Picture 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1143000"/>
              <a:ext cx="409575" cy="8763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8162" y="-1143000"/>
              <a:ext cx="447675" cy="942975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82050" y="-1123950"/>
              <a:ext cx="361950" cy="923925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7099" y="5511800"/>
              <a:ext cx="2047875" cy="495300"/>
            </a:xfrm>
            <a:prstGeom prst="rect">
              <a:avLst/>
            </a:prstGeom>
          </p:spPr>
        </p:pic>
      </p:grpSp>
      <p:grpSp>
        <p:nvGrpSpPr>
          <p:cNvPr id="12" name="Group 11" hidden="1"/>
          <p:cNvGrpSpPr/>
          <p:nvPr userDrawn="1"/>
        </p:nvGrpSpPr>
        <p:grpSpPr>
          <a:xfrm>
            <a:off x="9461" y="-1143000"/>
            <a:ext cx="9134539" cy="962025"/>
            <a:chOff x="9461" y="-1143000"/>
            <a:chExt cx="9134539" cy="962025"/>
          </a:xfrm>
        </p:grpSpPr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61" y="-1143000"/>
              <a:ext cx="466725" cy="962025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67750" y="-1095375"/>
              <a:ext cx="476250" cy="914400"/>
            </a:xfrm>
            <a:prstGeom prst="rect">
              <a:avLst/>
            </a:prstGeom>
          </p:spPr>
        </p:pic>
      </p:grpSp>
      <p:grpSp>
        <p:nvGrpSpPr>
          <p:cNvPr id="16" name="Group 15" hidden="1"/>
          <p:cNvGrpSpPr/>
          <p:nvPr userDrawn="1"/>
        </p:nvGrpSpPr>
        <p:grpSpPr>
          <a:xfrm>
            <a:off x="-28575" y="-1143000"/>
            <a:ext cx="9172575" cy="933450"/>
            <a:chOff x="-28575" y="-1143000"/>
            <a:chExt cx="9172575" cy="933450"/>
          </a:xfrm>
        </p:grpSpPr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8575" y="-1143000"/>
              <a:ext cx="438150" cy="93345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15375" y="-1114425"/>
              <a:ext cx="428625" cy="9048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3439099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fld id="{4CA37C95-3A7F-4C90-9D28-0B573484AC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90525" y="1067725"/>
            <a:ext cx="8357616" cy="12161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367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fld id="{4CA37C95-3A7F-4C90-9D28-0B573484AC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662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fld id="{4CA37C95-3A7F-4C90-9D28-0B573484AC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90525" y="1066800"/>
            <a:ext cx="4114800" cy="1294713"/>
          </a:xfrm>
        </p:spPr>
        <p:txBody>
          <a:bodyPr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626864" y="1066800"/>
            <a:ext cx="4114800" cy="1294713"/>
          </a:xfrm>
        </p:spPr>
        <p:txBody>
          <a:bodyPr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328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0525" y="1066800"/>
            <a:ext cx="4114800" cy="341632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>
              <a:buNone/>
              <a:defRPr lang="en-US" sz="18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2813" rtl="0" eaLnBrk="1" fontAlgn="base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6864" y="1066800"/>
            <a:ext cx="4114800" cy="341632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>
              <a:buNone/>
              <a:defRPr lang="en-US" sz="18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2813" rtl="0" eaLnBrk="1" fontAlgn="base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</a:pPr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fld id="{4CA37C95-3A7F-4C90-9D28-0B573484AC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90525" y="1445713"/>
            <a:ext cx="4114800" cy="1294713"/>
          </a:xfrm>
        </p:spPr>
        <p:txBody>
          <a:bodyPr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4626864" y="1445713"/>
            <a:ext cx="4114800" cy="1294713"/>
          </a:xfrm>
        </p:spPr>
        <p:txBody>
          <a:bodyPr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871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fld id="{4CA37C95-3A7F-4C90-9D28-0B573484AC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628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Generic Section Divider">
    <p:bg bwMode="ltGray">
      <p:bgPr>
        <a:gradFill>
          <a:gsLst>
            <a:gs pos="0">
              <a:srgbClr val="123C63"/>
            </a:gs>
            <a:gs pos="100000">
              <a:srgbClr val="70808E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470807" y="499376"/>
            <a:ext cx="8183720" cy="889474"/>
          </a:xfrm>
          <a:noFill/>
        </p:spPr>
        <p:txBody>
          <a:bodyPr wrap="square" lIns="0" tIns="0" bIns="0" anchor="b" anchorCtr="0">
            <a:sp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3400" b="1" kern="1200" spc="-50" baseline="0" dirty="0">
                <a:gradFill>
                  <a:gsLst>
                    <a:gs pos="1000">
                      <a:schemeClr val="bg1"/>
                    </a:gs>
                    <a:gs pos="99000">
                      <a:schemeClr val="bg1"/>
                    </a:gs>
                  </a:gsLst>
                  <a:lin ang="132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76186" y="1510897"/>
            <a:ext cx="5655737" cy="26161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Clr>
                <a:srgbClr val="00B7E6"/>
              </a:buClr>
              <a:buSzPct val="110000"/>
              <a:buFont typeface="Wingdings" panose="05000000000000000000" pitchFamily="2" charset="2"/>
              <a:buNone/>
              <a:defRPr lang="en-US" sz="1100" b="1" kern="1200" spc="0" baseline="0" dirty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76186" y="1726941"/>
            <a:ext cx="5652808" cy="230832"/>
          </a:xfrm>
        </p:spPr>
        <p:txBody>
          <a:bodyPr vert="horz" wrap="square" lIns="0" tIns="45720" rIns="0" bIns="45720" rtlCol="0">
            <a:spAutoFit/>
          </a:bodyPr>
          <a:lstStyle>
            <a:lvl1pPr marL="173038" indent="-173038">
              <a:buNone/>
              <a:defRPr lang="en-US" sz="900" b="0" i="1" kern="1200" spc="8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Georgia" panose="02040502050405020303" pitchFamily="18" charset="0"/>
                <a:ea typeface="+mj-ea"/>
                <a:cs typeface="Arial" panose="020B0604020202020204" pitchFamily="34" charset="0"/>
              </a:defRPr>
            </a:lvl1pPr>
            <a:lvl2pPr>
              <a:defRPr lang="en-US" sz="1200" b="0" kern="1200" spc="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2pPr>
            <a:lvl3pPr>
              <a:defRPr lang="en-US" sz="1200" b="0" kern="1200" spc="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3pPr>
            <a:lvl4pPr>
              <a:defRPr lang="en-US" sz="1200" b="0" kern="1200" spc="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4pPr>
            <a:lvl5pPr>
              <a:defRPr lang="en-US" sz="1200" b="0" kern="1200" spc="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</a:pPr>
            <a:r>
              <a:rPr lang="en-US"/>
              <a:t>Edit Master text styles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5140" y="4700244"/>
            <a:ext cx="804579" cy="209688"/>
          </a:xfrm>
          <a:prstGeom prst="rect">
            <a:avLst/>
          </a:prstGeom>
        </p:spPr>
      </p:pic>
      <p:grpSp>
        <p:nvGrpSpPr>
          <p:cNvPr id="8" name="RGB Color Values" hidden="1"/>
          <p:cNvGrpSpPr/>
          <p:nvPr userDrawn="1"/>
        </p:nvGrpSpPr>
        <p:grpSpPr>
          <a:xfrm>
            <a:off x="0" y="-1143000"/>
            <a:ext cx="9144000" cy="7150100"/>
            <a:chOff x="0" y="-1143000"/>
            <a:chExt cx="9144000" cy="7150100"/>
          </a:xfrm>
        </p:grpSpPr>
        <p:pic>
          <p:nvPicPr>
            <p:cNvPr id="3" name="Picture 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1143000"/>
              <a:ext cx="409575" cy="8763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8162" y="-1143000"/>
              <a:ext cx="447675" cy="942975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82050" y="-1123950"/>
              <a:ext cx="361950" cy="923925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7099" y="5511800"/>
              <a:ext cx="2047875" cy="495300"/>
            </a:xfrm>
            <a:prstGeom prst="rect">
              <a:avLst/>
            </a:prstGeom>
          </p:spPr>
        </p:pic>
      </p:grpSp>
      <p:grpSp>
        <p:nvGrpSpPr>
          <p:cNvPr id="12" name="Group 11" hidden="1"/>
          <p:cNvGrpSpPr/>
          <p:nvPr userDrawn="1"/>
        </p:nvGrpSpPr>
        <p:grpSpPr>
          <a:xfrm>
            <a:off x="9461" y="-1143000"/>
            <a:ext cx="9134539" cy="962025"/>
            <a:chOff x="9461" y="-1143000"/>
            <a:chExt cx="9134539" cy="962025"/>
          </a:xfrm>
        </p:grpSpPr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61" y="-1143000"/>
              <a:ext cx="466725" cy="962025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67750" y="-1095375"/>
              <a:ext cx="476250" cy="914400"/>
            </a:xfrm>
            <a:prstGeom prst="rect">
              <a:avLst/>
            </a:prstGeom>
          </p:spPr>
        </p:pic>
      </p:grpSp>
      <p:grpSp>
        <p:nvGrpSpPr>
          <p:cNvPr id="16" name="Group 15" hidden="1"/>
          <p:cNvGrpSpPr/>
          <p:nvPr userDrawn="1"/>
        </p:nvGrpSpPr>
        <p:grpSpPr>
          <a:xfrm>
            <a:off x="-28575" y="-1143000"/>
            <a:ext cx="9172575" cy="933450"/>
            <a:chOff x="-28575" y="-1143000"/>
            <a:chExt cx="9172575" cy="933450"/>
          </a:xfrm>
        </p:grpSpPr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8575" y="-1143000"/>
              <a:ext cx="438150" cy="93345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15375" y="-1114425"/>
              <a:ext cx="428625" cy="9048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0222309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Presentation Cover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 userDrawn="1"/>
        </p:nvGrpSpPr>
        <p:grpSpPr>
          <a:xfrm>
            <a:off x="361950" y="1979113"/>
            <a:ext cx="8420100" cy="3076705"/>
            <a:chOff x="298015" y="1979113"/>
            <a:chExt cx="8420100" cy="3076705"/>
          </a:xfrm>
        </p:grpSpPr>
        <p:grpSp>
          <p:nvGrpSpPr>
            <p:cNvPr id="26" name="Group 25"/>
            <p:cNvGrpSpPr/>
            <p:nvPr userDrawn="1"/>
          </p:nvGrpSpPr>
          <p:grpSpPr>
            <a:xfrm>
              <a:off x="298015" y="4340425"/>
              <a:ext cx="8420100" cy="715393"/>
              <a:chOff x="298015" y="4340425"/>
              <a:chExt cx="8420100" cy="715393"/>
            </a:xfrm>
          </p:grpSpPr>
          <p:sp>
            <p:nvSpPr>
              <p:cNvPr id="28" name="Text Box 3"/>
              <p:cNvSpPr txBox="1">
                <a:spLocks noChangeArrowheads="1"/>
              </p:cNvSpPr>
              <p:nvPr userDrawn="1"/>
            </p:nvSpPr>
            <p:spPr bwMode="blackWhite">
              <a:xfrm>
                <a:off x="298015" y="4640327"/>
                <a:ext cx="8420100" cy="41549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square" lIns="0" tIns="45713" rIns="0" bIns="182880" anchor="b" anchorCtr="0">
                <a:spAutoFit/>
              </a:bodyPr>
              <a:lstStyle/>
              <a:p>
                <a:pPr algn="ctr" defTabSz="914099" eaLnBrk="0" hangingPunct="0">
                  <a:defRPr/>
                </a:pPr>
                <a:r>
                  <a:rPr lang="en-US" sz="600" dirty="0">
                    <a:gradFill>
                      <a:gsLst>
                        <a:gs pos="5417">
                          <a:schemeClr val="bg1"/>
                        </a:gs>
                        <a:gs pos="13333">
                          <a:schemeClr val="bg1"/>
                        </a:gs>
                      </a:gsLst>
                      <a:lin ang="5400000" scaled="0"/>
                    </a:gradFill>
                    <a:latin typeface="Arial" panose="020B0604020202020204" pitchFamily="34" charset="0"/>
                    <a:cs typeface="Arial" panose="020B0604020202020204" pitchFamily="34" charset="0"/>
                  </a:rPr>
                  <a:t>© 2015 Slalom, LLC. All rights reserved. The information herein is for informational purposes only and represents the current view of Slalom, LLC. as of the date of this presentation.</a:t>
                </a:r>
                <a:br>
                  <a:rPr lang="en-US" sz="600" dirty="0">
                    <a:gradFill>
                      <a:gsLst>
                        <a:gs pos="5417">
                          <a:schemeClr val="bg1"/>
                        </a:gs>
                        <a:gs pos="13333">
                          <a:schemeClr val="bg1"/>
                        </a:gs>
                      </a:gsLst>
                      <a:lin ang="5400000" scaled="0"/>
                    </a:gra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600" dirty="0">
                    <a:gradFill>
                      <a:gsLst>
                        <a:gs pos="5417">
                          <a:schemeClr val="bg1"/>
                        </a:gs>
                        <a:gs pos="13333">
                          <a:schemeClr val="bg1"/>
                        </a:gs>
                      </a:gsLst>
                      <a:lin ang="5400000" scaled="0"/>
                    </a:gradFill>
                    <a:latin typeface="Arial" panose="020B0604020202020204" pitchFamily="34" charset="0"/>
                    <a:cs typeface="Arial" panose="020B0604020202020204" pitchFamily="34" charset="0"/>
                  </a:rPr>
                  <a:t>SLALOM MAKES NO WARRANTIES, EXPRESS, IMPLIED, OR STATUTORY, AS TO THE INFORMATION IN THIS PRESENTATION.</a:t>
                </a:r>
              </a:p>
            </p:txBody>
          </p:sp>
          <p:sp>
            <p:nvSpPr>
              <p:cNvPr id="29" name="TextBox 28"/>
              <p:cNvSpPr txBox="1"/>
              <p:nvPr userDrawn="1"/>
            </p:nvSpPr>
            <p:spPr>
              <a:xfrm>
                <a:off x="3555758" y="4340425"/>
                <a:ext cx="1904614" cy="338554"/>
              </a:xfrm>
              <a:prstGeom prst="rect">
                <a:avLst/>
              </a:prstGeom>
              <a:noFill/>
            </p:spPr>
            <p:txBody>
              <a:bodyPr wrap="square" lIns="45720" tIns="0" rIns="0" bIns="91440">
                <a:spAutoFit/>
              </a:bodyPr>
              <a:lstStyle/>
              <a:p>
                <a:pPr algn="ctr" defTabSz="914363">
                  <a:defRPr/>
                </a:pPr>
                <a:r>
                  <a:rPr lang="en-US" sz="1600" b="1" spc="150" dirty="0">
                    <a:gradFill>
                      <a:gsLst>
                        <a:gs pos="78058">
                          <a:schemeClr val="bg1"/>
                        </a:gs>
                        <a:gs pos="73333">
                          <a:schemeClr val="bg1"/>
                        </a:gs>
                      </a:gsLst>
                      <a:lin ang="5400000" scaled="0"/>
                    </a:gradFill>
                  </a:rPr>
                  <a:t>slalom.com</a:t>
                </a:r>
              </a:p>
            </p:txBody>
          </p:sp>
        </p:grpSp>
        <p:pic>
          <p:nvPicPr>
            <p:cNvPr id="27" name="Picture 26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20997" y="1979113"/>
              <a:ext cx="3374136" cy="87936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62281810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231775" y="210121"/>
            <a:ext cx="8685455" cy="507831"/>
          </a:xfrm>
          <a:prstGeom prst="rect">
            <a:avLst/>
          </a:prstGeom>
          <a:noFill/>
        </p:spPr>
        <p:txBody>
          <a:bodyPr vert="horz" wrap="square" lIns="137160" tIns="73152" rIns="137160" bIns="45720" rtlCol="0" anchor="t" anchorCtr="0">
            <a:sp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220" y="4960677"/>
            <a:ext cx="2133600" cy="1485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lang="en-US" sz="450" kern="1200" smtClean="0"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960677"/>
            <a:ext cx="2895600" cy="1485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50"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79180" y="4960677"/>
            <a:ext cx="2133600" cy="1485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lang="en-US" sz="450" kern="1200" smtClean="0"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4CA37C95-3A7F-4C90-9D28-0B573484ACD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390525" y="1072134"/>
            <a:ext cx="8369300" cy="1211614"/>
          </a:xfrm>
          <a:prstGeom prst="rect">
            <a:avLst/>
          </a:prstGeom>
        </p:spPr>
        <p:txBody>
          <a:bodyPr vert="horz" wrap="square" lIns="0" tIns="45720" rIns="0" bIns="4572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987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5" r:id="rId2"/>
    <p:sldLayoutId id="2147483729" r:id="rId3"/>
    <p:sldLayoutId id="2147483756" r:id="rId4"/>
    <p:sldLayoutId id="2147483731" r:id="rId5"/>
    <p:sldLayoutId id="2147483732" r:id="rId6"/>
    <p:sldLayoutId id="2147483733" r:id="rId7"/>
    <p:sldLayoutId id="2147483848" r:id="rId8"/>
    <p:sldLayoutId id="2147483843" r:id="rId9"/>
    <p:sldLayoutId id="2147483847" r:id="rId10"/>
    <p:sldLayoutId id="2147483846" r:id="rId11"/>
    <p:sldLayoutId id="214748384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kern="1200" spc="0" baseline="0">
          <a:gradFill>
            <a:gsLst>
              <a:gs pos="21239">
                <a:srgbClr val="000000"/>
              </a:gs>
              <a:gs pos="42000">
                <a:srgbClr val="000000"/>
              </a:gs>
            </a:gsLst>
            <a:lin ang="5400000" scaled="0"/>
          </a:gra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3038" indent="-173038" algn="l" defTabSz="914400" rtl="0" eaLnBrk="1" latinLnBrk="0" hangingPunct="1">
        <a:lnSpc>
          <a:spcPct val="90000"/>
        </a:lnSpc>
        <a:spcBef>
          <a:spcPts val="1200"/>
        </a:spcBef>
        <a:buClr>
          <a:srgbClr val="0072C8"/>
        </a:buClr>
        <a:buSzPct val="110000"/>
        <a:buFont typeface="Wingdings" panose="05000000000000000000" pitchFamily="2" charset="2"/>
        <a:buChar char="§"/>
        <a:defRPr lang="en-US" sz="1600" kern="1200" spc="0" baseline="0" dirty="0" smtClean="0">
          <a:gradFill>
            <a:gsLst>
              <a:gs pos="0">
                <a:schemeClr val="tx1"/>
              </a:gs>
              <a:gs pos="98000">
                <a:schemeClr val="tx1"/>
              </a:gs>
            </a:gsLst>
            <a:lin ang="5400000" scaled="0"/>
          </a:gra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23850" indent="-150813" algn="l" defTabSz="914400" rtl="0" eaLnBrk="1" latinLnBrk="0" hangingPunct="1">
        <a:lnSpc>
          <a:spcPct val="90000"/>
        </a:lnSpc>
        <a:spcBef>
          <a:spcPts val="600"/>
        </a:spcBef>
        <a:buClr>
          <a:srgbClr val="CDCDCD"/>
        </a:buClr>
        <a:buSzPct val="110000"/>
        <a:buFont typeface="Wingdings" panose="05000000000000000000" pitchFamily="2" charset="2"/>
        <a:buChar char="§"/>
        <a:defRPr lang="en-US" sz="1400" kern="1200" spc="0" baseline="0" dirty="0" smtClean="0">
          <a:gradFill>
            <a:gsLst>
              <a:gs pos="0">
                <a:schemeClr val="tx1"/>
              </a:gs>
              <a:gs pos="98000">
                <a:schemeClr val="tx1"/>
              </a:gs>
            </a:gsLst>
            <a:lin ang="5400000" scaled="0"/>
          </a:gra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457200" indent="-133350" algn="l" defTabSz="914400" rtl="0" eaLnBrk="1" latinLnBrk="0" hangingPunct="1">
        <a:lnSpc>
          <a:spcPct val="90000"/>
        </a:lnSpc>
        <a:spcBef>
          <a:spcPts val="400"/>
        </a:spcBef>
        <a:buClr>
          <a:srgbClr val="CDCDCD"/>
        </a:buClr>
        <a:buSzPct val="110000"/>
        <a:buFont typeface="Wingdings" panose="05000000000000000000" pitchFamily="2" charset="2"/>
        <a:buChar char="§"/>
        <a:defRPr lang="en-US" sz="1200" kern="1200" spc="0" baseline="0" dirty="0" smtClean="0">
          <a:gradFill>
            <a:gsLst>
              <a:gs pos="0">
                <a:schemeClr val="tx1"/>
              </a:gs>
              <a:gs pos="98000">
                <a:schemeClr val="tx1"/>
              </a:gs>
            </a:gsLst>
            <a:lin ang="5400000" scaled="0"/>
          </a:gra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590550" indent="-133350" algn="l" defTabSz="914400" rtl="0" eaLnBrk="1" latinLnBrk="0" hangingPunct="1">
        <a:lnSpc>
          <a:spcPct val="90000"/>
        </a:lnSpc>
        <a:spcBef>
          <a:spcPts val="300"/>
        </a:spcBef>
        <a:buClr>
          <a:srgbClr val="CDCDCD"/>
        </a:buClr>
        <a:buSzPct val="110000"/>
        <a:buFont typeface="Wingdings" panose="05000000000000000000" pitchFamily="2" charset="2"/>
        <a:buChar char="§"/>
        <a:defRPr lang="en-US" sz="1100" kern="1200" spc="0" baseline="0" dirty="0" smtClean="0">
          <a:gradFill>
            <a:gsLst>
              <a:gs pos="0">
                <a:schemeClr val="tx1"/>
              </a:gs>
              <a:gs pos="98000">
                <a:schemeClr val="tx1"/>
              </a:gs>
            </a:gsLst>
            <a:lin ang="5400000" scaled="0"/>
          </a:gra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704850" indent="-111125" algn="l" defTabSz="914400" rtl="0" eaLnBrk="1" latinLnBrk="0" hangingPunct="1">
        <a:lnSpc>
          <a:spcPct val="90000"/>
        </a:lnSpc>
        <a:spcBef>
          <a:spcPts val="300"/>
        </a:spcBef>
        <a:buClr>
          <a:srgbClr val="CDCDCD"/>
        </a:buClr>
        <a:buSzPct val="110000"/>
        <a:buFont typeface="Wingdings" panose="05000000000000000000" pitchFamily="2" charset="2"/>
        <a:buChar char="§"/>
        <a:defRPr lang="en-US" sz="1100" kern="1200" spc="0" baseline="0" dirty="0">
          <a:gradFill>
            <a:gsLst>
              <a:gs pos="0">
                <a:schemeClr val="tx1"/>
              </a:gs>
              <a:gs pos="98000">
                <a:schemeClr val="tx1"/>
              </a:gs>
            </a:gsLst>
            <a:lin ang="5400000" scaled="0"/>
          </a:gra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pos="146" userDrawn="1">
          <p15:clr>
            <a:srgbClr val="F26B43"/>
          </p15:clr>
        </p15:guide>
        <p15:guide id="4" pos="246" userDrawn="1">
          <p15:clr>
            <a:srgbClr val="F26B43"/>
          </p15:clr>
        </p15:guide>
        <p15:guide id="5" pos="5518" userDrawn="1">
          <p15:clr>
            <a:srgbClr val="F26B43"/>
          </p15:clr>
        </p15:guide>
        <p15:guide id="6" pos="5616" userDrawn="1">
          <p15:clr>
            <a:srgbClr val="F26B43"/>
          </p15:clr>
        </p15:guide>
        <p15:guide id="7" orient="horz" pos="154" userDrawn="1">
          <p15:clr>
            <a:srgbClr val="F26B43"/>
          </p15:clr>
        </p15:guide>
        <p15:guide id="8" orient="horz" pos="67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37C95-3A7F-4C90-9D28-0B573484ACD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856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  <p:sldLayoutId id="2147483862" r:id="rId12"/>
    <p:sldLayoutId id="2147483863" r:id="rId1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pos="146" userDrawn="1">
          <p15:clr>
            <a:srgbClr val="F26B43"/>
          </p15:clr>
        </p15:guide>
        <p15:guide id="4" pos="246" userDrawn="1">
          <p15:clr>
            <a:srgbClr val="F26B43"/>
          </p15:clr>
        </p15:guide>
        <p15:guide id="5" pos="5518" userDrawn="1">
          <p15:clr>
            <a:srgbClr val="F26B43"/>
          </p15:clr>
        </p15:guide>
        <p15:guide id="6" pos="5616" userDrawn="1">
          <p15:clr>
            <a:srgbClr val="F26B43"/>
          </p15:clr>
        </p15:guide>
        <p15:guide id="7" orient="horz" pos="154" userDrawn="1">
          <p15:clr>
            <a:srgbClr val="F26B43"/>
          </p15:clr>
        </p15:guide>
        <p15:guide id="8" orient="horz" pos="67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efproject.net/en/latest/miscellaneous/logging.html" TargetMode="Externa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2.gif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7" Type="http://schemas.openxmlformats.org/officeDocument/2006/relationships/hyperlink" Target="https://jwooley.github.io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github.com/jwooley/EfCore" TargetMode="External"/><Relationship Id="rId5" Type="http://schemas.openxmlformats.org/officeDocument/2006/relationships/hyperlink" Target="https://github.com/jwooley/RecipeWebApi" TargetMode="External"/><Relationship Id="rId4" Type="http://schemas.openxmlformats.org/officeDocument/2006/relationships/hyperlink" Target="http://www.thinqlinq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mprofiler.com/" TargetMode="External"/><Relationship Id="rId2" Type="http://schemas.openxmlformats.org/officeDocument/2006/relationships/hyperlink" Target="http://www.hibernatingrhinos.com/products/EFProf" TargetMode="Externa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9.png"/><Relationship Id="rId4" Type="http://schemas.openxmlformats.org/officeDocument/2006/relationships/hyperlink" Target="http://miniprofiler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63660" y="2229408"/>
            <a:ext cx="8183720" cy="889474"/>
          </a:xfrm>
        </p:spPr>
        <p:txBody>
          <a:bodyPr/>
          <a:lstStyle/>
          <a:p>
            <a:r>
              <a:rPr lang="en-US" dirty="0"/>
              <a:t>Entity Framework Performance Monitoring and Tuning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81565" y="3240929"/>
            <a:ext cx="5655737" cy="261610"/>
          </a:xfrm>
        </p:spPr>
        <p:txBody>
          <a:bodyPr/>
          <a:lstStyle/>
          <a:p>
            <a:r>
              <a:rPr lang="en-US" dirty="0"/>
              <a:t>Jim Wooley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81565" y="3456973"/>
            <a:ext cx="5652808" cy="147425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200" dirty="0"/>
              <a:t>Solution Architect, Slalom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200" dirty="0"/>
              <a:t>www.ThinqLinq.com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200" dirty="0"/>
              <a:t>@</a:t>
            </a:r>
            <a:r>
              <a:rPr lang="en-US" sz="1200" dirty="0" err="1"/>
              <a:t>JimWooley</a:t>
            </a:r>
            <a:endParaRPr lang="en-US" sz="1200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200" dirty="0"/>
              <a:t> https://github.com/jwooley/RecipeWebApi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200" dirty="0"/>
              <a:t>https://github.com/jwooley/EfCore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200" dirty="0"/>
              <a:t>https://jwooley.github.io/ </a:t>
            </a:r>
          </a:p>
        </p:txBody>
      </p:sp>
    </p:spTree>
    <p:extLst>
      <p:ext uri="{BB962C8B-B14F-4D97-AF65-F5344CB8AC3E}">
        <p14:creationId xmlns:p14="http://schemas.microsoft.com/office/powerpoint/2010/main" val="402495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75115" y="1159635"/>
            <a:ext cx="6192208" cy="73866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100" dirty="0"/>
              <a:t>EF 6:</a:t>
            </a:r>
          </a:p>
          <a:p>
            <a:r>
              <a:rPr lang="en-US" sz="2100" dirty="0" err="1"/>
              <a:t>Context.Database.Log</a:t>
            </a:r>
            <a:r>
              <a:rPr lang="en-US" sz="2100" dirty="0"/>
              <a:t>(text =&gt; </a:t>
            </a:r>
            <a:r>
              <a:rPr lang="en-US" sz="2100" dirty="0" err="1"/>
              <a:t>Console.WriteLine</a:t>
            </a:r>
            <a:r>
              <a:rPr lang="en-US" sz="2100" dirty="0"/>
              <a:t>(text));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2189" y="136932"/>
            <a:ext cx="7338060" cy="1131570"/>
          </a:xfrm>
        </p:spPr>
        <p:txBody>
          <a:bodyPr/>
          <a:lstStyle/>
          <a:p>
            <a:r>
              <a:rPr lang="en-US" dirty="0"/>
              <a:t>Logging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2139950" y="4866501"/>
            <a:ext cx="4864100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0" dirty="0">
                <a:hlinkClick r:id="rId2"/>
              </a:rPr>
              <a:t>https://docs.efproject.net/en/latest/miscellaneous/logging.html</a:t>
            </a:r>
            <a:r>
              <a:rPr lang="en-US" sz="1350" dirty="0"/>
              <a:t> </a:t>
            </a:r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475115" y="2292232"/>
            <a:ext cx="6287619" cy="200824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/>
              <a:t>EF Core: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/>
              <a:t>public static </a:t>
            </a:r>
            <a:r>
              <a:rPr lang="en-US" dirty="0" err="1"/>
              <a:t>readonly</a:t>
            </a:r>
            <a:r>
              <a:rPr lang="en-US" dirty="0"/>
              <a:t> </a:t>
            </a:r>
            <a:r>
              <a:rPr lang="en-US" dirty="0" err="1"/>
              <a:t>LoggerFactory</a:t>
            </a:r>
            <a:r>
              <a:rPr lang="en-US" dirty="0"/>
              <a:t> </a:t>
            </a:r>
            <a:r>
              <a:rPr lang="en-US" dirty="0" err="1"/>
              <a:t>MyLoggerFactory</a:t>
            </a:r>
            <a:r>
              <a:rPr lang="en-US" dirty="0"/>
              <a:t> = </a:t>
            </a:r>
            <a:br>
              <a:rPr lang="en-US" dirty="0"/>
            </a:br>
            <a:r>
              <a:rPr lang="en-US" dirty="0"/>
              <a:t>    new </a:t>
            </a:r>
            <a:r>
              <a:rPr lang="en-US" dirty="0" err="1"/>
              <a:t>LoggerFactory</a:t>
            </a:r>
            <a:r>
              <a:rPr lang="en-US" dirty="0"/>
              <a:t>(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/>
              <a:t>        new[] {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/>
              <a:t>            new </a:t>
            </a:r>
            <a:r>
              <a:rPr lang="en-US" dirty="0" err="1"/>
              <a:t>ConsoleLoggerProvider</a:t>
            </a:r>
            <a:r>
              <a:rPr lang="en-US" dirty="0"/>
              <a:t>((_, __) =&gt; true,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/>
              <a:t>            true)});</a:t>
            </a:r>
            <a:endParaRPr lang="en-US" altLang="en-US" sz="105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57276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90D9B58-51E4-4511-B240-C21B65D533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0807" y="944113"/>
            <a:ext cx="8183720" cy="444737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9E552BC-C578-43DB-A159-B21D078AC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Monitoring and tuning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EE0BD1D-5B60-4B5B-8BF3-F8E463E2A7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4FBC87-4875-465E-BE2B-683F4A9B9A1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86600" y="4767263"/>
            <a:ext cx="2057400" cy="274637"/>
          </a:xfrm>
        </p:spPr>
        <p:txBody>
          <a:bodyPr/>
          <a:lstStyle/>
          <a:p>
            <a:fld id="{4CA37C95-3A7F-4C90-9D28-0B573484ACD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868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EF 6 vs EF Core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902494" y="1508524"/>
          <a:ext cx="7337822" cy="30074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19813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BBAE8-8737-46B7-955E-253112F54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 vs Dapper</a:t>
            </a:r>
            <a:br>
              <a:rPr lang="en-US" dirty="0"/>
            </a:br>
            <a:r>
              <a:rPr lang="en-US" sz="2000" dirty="0" err="1"/>
              <a:t>Customer.ToList</a:t>
            </a:r>
            <a:r>
              <a:rPr lang="en-US" sz="2000" dirty="0"/>
              <a:t>()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697C5B73-7CA9-4BD6-A416-7AFA82784FB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200151"/>
          <a:ext cx="8229600" cy="3394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98194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 uiExpand="1">
        <p:bldSub>
          <a:bldChart bld="series"/>
        </p:bldSub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Complex</a:t>
            </a:r>
            <a:br>
              <a:rPr lang="en-US" dirty="0"/>
            </a:br>
            <a:r>
              <a:rPr lang="en-US" dirty="0"/>
              <a:t>Query?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/>
          </p:nvPr>
        </p:nvGraphicFramePr>
        <p:xfrm>
          <a:off x="902494" y="1508524"/>
          <a:ext cx="7337822" cy="30074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4" name="char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856" y="2"/>
            <a:ext cx="5868144" cy="1955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626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90D9B58-51E4-4511-B240-C21B65D533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0807" y="944113"/>
            <a:ext cx="8183720" cy="444737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9E552BC-C578-43DB-A159-B21D078AC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Monitoring and tuning – EF Core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EE0BD1D-5B60-4B5B-8BF3-F8E463E2A7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4FBC87-4875-465E-BE2B-683F4A9B9A1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86600" y="4767263"/>
            <a:ext cx="2057400" cy="274637"/>
          </a:xfrm>
        </p:spPr>
        <p:txBody>
          <a:bodyPr/>
          <a:lstStyle/>
          <a:p>
            <a:fld id="{4CA37C95-3A7F-4C90-9D28-0B573484ACDD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4164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</a:t>
            </a:r>
            <a:r>
              <a:rPr lang="en-US" baseline="0" dirty="0"/>
              <a:t> values once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525" y="1067725"/>
            <a:ext cx="8357616" cy="2191369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ToList</a:t>
            </a:r>
            <a:endParaRPr lang="en-US" dirty="0"/>
          </a:p>
          <a:p>
            <a:r>
              <a:rPr lang="en-US" dirty="0" err="1"/>
              <a:t>AsEnumerable</a:t>
            </a:r>
            <a:endParaRPr lang="en-US" dirty="0"/>
          </a:p>
          <a:p>
            <a:r>
              <a:rPr lang="en-US" dirty="0"/>
              <a:t>First</a:t>
            </a:r>
            <a:r>
              <a:rPr lang="en-US" baseline="0" dirty="0"/>
              <a:t> </a:t>
            </a:r>
          </a:p>
          <a:p>
            <a:r>
              <a:rPr lang="en-US" baseline="0" dirty="0"/>
              <a:t>Single</a:t>
            </a:r>
          </a:p>
          <a:p>
            <a:r>
              <a:rPr lang="en-US" baseline="0" dirty="0"/>
              <a:t>Find</a:t>
            </a:r>
          </a:p>
          <a:p>
            <a:r>
              <a:rPr lang="en-US" baseline="0" dirty="0"/>
              <a:t>Aggregate/Count/Sum/Min/Max</a:t>
            </a:r>
          </a:p>
        </p:txBody>
      </p:sp>
    </p:spTree>
    <p:extLst>
      <p:ext uri="{BB962C8B-B14F-4D97-AF65-F5344CB8AC3E}">
        <p14:creationId xmlns:p14="http://schemas.microsoft.com/office/powerpoint/2010/main" val="42596339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Lazy Loaded Children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Includes</a:t>
            </a:r>
          </a:p>
          <a:p>
            <a:r>
              <a:rPr lang="en-US" dirty="0"/>
              <a:t>Anonymous</a:t>
            </a:r>
            <a:r>
              <a:rPr lang="en-US" baseline="0" dirty="0"/>
              <a:t> Type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834" y="1328293"/>
            <a:ext cx="5900166" cy="4427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7422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 unnecessary fetches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525" y="1067724"/>
            <a:ext cx="8357616" cy="37699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emp</a:t>
            </a:r>
            <a:r>
              <a:rPr lang="en-US" dirty="0"/>
              <a:t> = </a:t>
            </a:r>
            <a:r>
              <a:rPr lang="en-US" dirty="0" err="1"/>
              <a:t>db.Employees.Find</a:t>
            </a:r>
            <a:r>
              <a:rPr lang="en-US" dirty="0"/>
              <a:t>(</a:t>
            </a:r>
            <a:r>
              <a:rPr lang="en-US" dirty="0" err="1"/>
              <a:t>empID</a:t>
            </a:r>
            <a:r>
              <a:rPr lang="en-US" dirty="0"/>
              <a:t>); </a:t>
            </a:r>
          </a:p>
          <a:p>
            <a:pPr marL="0" indent="0">
              <a:buNone/>
            </a:pPr>
            <a:r>
              <a:rPr lang="en-US" dirty="0" err="1"/>
              <a:t>db.Employees.Remove</a:t>
            </a:r>
            <a:r>
              <a:rPr lang="en-US" dirty="0"/>
              <a:t>(</a:t>
            </a:r>
            <a:r>
              <a:rPr lang="en-US" dirty="0" err="1"/>
              <a:t>emp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err="1"/>
              <a:t>db.SaveChanges</a:t>
            </a:r>
            <a:r>
              <a:rPr lang="en-US" dirty="0"/>
              <a:t>();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// Fix</a:t>
            </a:r>
          </a:p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emp</a:t>
            </a:r>
            <a:r>
              <a:rPr lang="en-US" dirty="0"/>
              <a:t> = new Employee { ID = </a:t>
            </a:r>
            <a:r>
              <a:rPr lang="en-US" dirty="0" err="1"/>
              <a:t>empID</a:t>
            </a:r>
            <a:r>
              <a:rPr lang="en-US" dirty="0"/>
              <a:t> }</a:t>
            </a:r>
          </a:p>
          <a:p>
            <a:pPr marL="0" indent="0">
              <a:buNone/>
            </a:pPr>
            <a:r>
              <a:rPr lang="en-US" dirty="0" err="1"/>
              <a:t>db.Employees.Attach</a:t>
            </a:r>
            <a:r>
              <a:rPr lang="en-US" dirty="0"/>
              <a:t>(</a:t>
            </a:r>
            <a:r>
              <a:rPr lang="en-US" dirty="0" err="1"/>
              <a:t>emp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err="1"/>
              <a:t>db.Employees.Remove</a:t>
            </a:r>
            <a:r>
              <a:rPr lang="en-US" dirty="0"/>
              <a:t>(</a:t>
            </a:r>
            <a:r>
              <a:rPr lang="en-US" dirty="0" err="1"/>
              <a:t>emp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err="1"/>
              <a:t>db.SaveChanges</a:t>
            </a:r>
            <a:r>
              <a:rPr lang="en-US" dirty="0"/>
              <a:t>(); </a:t>
            </a:r>
          </a:p>
        </p:txBody>
      </p:sp>
    </p:spTree>
    <p:extLst>
      <p:ext uri="{BB962C8B-B14F-4D97-AF65-F5344CB8AC3E}">
        <p14:creationId xmlns:p14="http://schemas.microsoft.com/office/powerpoint/2010/main" val="36408985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Misc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525" y="1067725"/>
            <a:ext cx="8357616" cy="219136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Filter before </a:t>
            </a:r>
            <a:r>
              <a:rPr lang="en-US" dirty="0" err="1"/>
              <a:t>ToList</a:t>
            </a:r>
            <a:endParaRPr lang="en-US" dirty="0"/>
          </a:p>
          <a:p>
            <a:r>
              <a:rPr lang="en-US" dirty="0"/>
              <a:t>Sort before Paging</a:t>
            </a:r>
          </a:p>
          <a:p>
            <a:r>
              <a:rPr lang="en-US" dirty="0"/>
              <a:t>Prefer</a:t>
            </a:r>
            <a:r>
              <a:rPr lang="en-US" baseline="0" dirty="0"/>
              <a:t> Any over Count&gt;0</a:t>
            </a:r>
          </a:p>
          <a:p>
            <a:r>
              <a:rPr lang="en-US" baseline="0" dirty="0"/>
              <a:t>Don’t Any()/Count then iterate</a:t>
            </a:r>
          </a:p>
          <a:p>
            <a:r>
              <a:rPr lang="en-US" baseline="0" dirty="0"/>
              <a:t>Unit of work for saves</a:t>
            </a:r>
          </a:p>
          <a:p>
            <a:r>
              <a:rPr lang="en-US" baseline="0" dirty="0"/>
              <a:t>Break context up with large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593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Data Model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519" y="963675"/>
            <a:ext cx="6218609" cy="3955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2209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you can’t do with EF </a:t>
            </a:r>
            <a:r>
              <a:rPr lang="en-US" sz="1600" dirty="0"/>
              <a:t>(out of the box)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056291967"/>
              </p:ext>
            </p:extLst>
          </p:nvPr>
        </p:nvGraphicFramePr>
        <p:xfrm>
          <a:off x="231774" y="854075"/>
          <a:ext cx="8797925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507" y="854075"/>
            <a:ext cx="4808765" cy="4071420"/>
          </a:xfrm>
          <a:prstGeom prst="rect">
            <a:avLst/>
          </a:prstGeom>
        </p:spPr>
      </p:pic>
      <p:sp>
        <p:nvSpPr>
          <p:cNvPr id="5" name="&quot;No&quot; Symbol 4"/>
          <p:cNvSpPr/>
          <p:nvPr/>
        </p:nvSpPr>
        <p:spPr>
          <a:xfrm>
            <a:off x="2261507" y="914400"/>
            <a:ext cx="4743450" cy="4171950"/>
          </a:xfrm>
          <a:prstGeom prst="noSmoking">
            <a:avLst>
              <a:gd name="adj" fmla="val 5246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37160" rtlCol="0" anchor="ctr" anchorCtr="0"/>
          <a:lstStyle/>
          <a:p>
            <a:pPr algn="ctr"/>
            <a:endParaRPr lang="en-US" sz="2400" dirty="0">
              <a:gradFill>
                <a:gsLst>
                  <a:gs pos="0">
                    <a:schemeClr val="bg1"/>
                  </a:gs>
                  <a:gs pos="98000">
                    <a:schemeClr val="bg1"/>
                  </a:gs>
                </a:gsLst>
                <a:lin ang="5400000" scaled="0"/>
              </a:gradFill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2968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157" y="1228425"/>
            <a:ext cx="8024351" cy="1294055"/>
          </a:xfrm>
          <a:solidFill>
            <a:schemeClr val="bg1">
              <a:lumMod val="85000"/>
              <a:alpha val="70000"/>
            </a:schemeClr>
          </a:solidFill>
          <a:effectLst>
            <a:softEdge rad="635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>
            <a:normAutofit fontScale="90000"/>
          </a:bodyPr>
          <a:lstStyle/>
          <a:p>
            <a:pPr algn="ctr"/>
            <a:r>
              <a:rPr lang="en-US" cap="small" dirty="0">
                <a:solidFill>
                  <a:schemeClr val="tx1"/>
                </a:solidFill>
              </a:rPr>
              <a:t>EF Performance</a:t>
            </a:r>
            <a:br>
              <a:rPr lang="en-US" cap="small" dirty="0">
                <a:solidFill>
                  <a:schemeClr val="tx1"/>
                </a:solidFill>
              </a:rPr>
            </a:br>
            <a:r>
              <a:rPr lang="en-US" cap="small" dirty="0">
                <a:solidFill>
                  <a:schemeClr val="tx1"/>
                </a:solidFill>
              </a:rPr>
              <a:t>Questions?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614" y="3841621"/>
            <a:ext cx="2420222" cy="111993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en-US" dirty="0"/>
              <a:t> Jim Wooley</a:t>
            </a:r>
          </a:p>
          <a:p>
            <a:pPr algn="l"/>
            <a:r>
              <a:rPr lang="en-US" dirty="0">
                <a:hlinkClick r:id="rId4"/>
              </a:rPr>
              <a:t> www.ThinqLinq.com</a:t>
            </a:r>
            <a:endParaRPr lang="en-US" dirty="0"/>
          </a:p>
          <a:p>
            <a:pPr algn="l"/>
            <a:r>
              <a:rPr lang="en-US" dirty="0"/>
              <a:t> @</a:t>
            </a:r>
            <a:r>
              <a:rPr lang="en-US" dirty="0" err="1"/>
              <a:t>jimwooley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59825" y="2420160"/>
            <a:ext cx="7977684" cy="1200329"/>
          </a:xfrm>
          <a:prstGeom prst="rect">
            <a:avLst/>
          </a:prstGeom>
          <a:gradFill>
            <a:gsLst>
              <a:gs pos="0">
                <a:schemeClr val="accent1">
                  <a:tint val="60000"/>
                  <a:lumMod val="104000"/>
                  <a:alpha val="67000"/>
                </a:schemeClr>
              </a:gs>
              <a:gs pos="100000">
                <a:schemeClr val="accent1">
                  <a:tint val="84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hlinkClick r:id="rId5"/>
              </a:rPr>
              <a:t>https://github.com/jwooley/RecipeWebApi</a:t>
            </a:r>
            <a:endParaRPr lang="en-US" sz="2400" dirty="0"/>
          </a:p>
          <a:p>
            <a:pPr algn="ctr"/>
            <a:r>
              <a:rPr lang="en-US" sz="2400" dirty="0">
                <a:hlinkClick r:id="rId6"/>
              </a:rPr>
              <a:t>https://github.com/jwooley/EfCore</a:t>
            </a:r>
            <a:r>
              <a:rPr lang="en-US" sz="2400" dirty="0"/>
              <a:t>  </a:t>
            </a:r>
          </a:p>
          <a:p>
            <a:pPr algn="ctr"/>
            <a:r>
              <a:rPr lang="en-US" sz="2400" dirty="0">
                <a:hlinkClick r:id="rId7"/>
              </a:rPr>
              <a:t>https://jwooley.github.io/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24825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Data Model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4702"/>
            <a:ext cx="9144000" cy="3359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620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Which is better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33401" y="1454860"/>
            <a:ext cx="3581500" cy="121161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EXEC </a:t>
            </a:r>
            <a:r>
              <a:rPr lang="en-US" dirty="0" err="1"/>
              <a:t>sRecipeSearch</a:t>
            </a:r>
            <a:r>
              <a:rPr lang="en-US" dirty="0"/>
              <a:t> @</a:t>
            </a:r>
            <a:r>
              <a:rPr lang="en-US" dirty="0" err="1"/>
              <a:t>searchText</a:t>
            </a:r>
            <a:r>
              <a:rPr lang="en-US" dirty="0"/>
              <a:t>=‘Chocolate’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0" y="1068388"/>
            <a:ext cx="8358188" cy="1216025"/>
          </a:xfrm>
        </p:spPr>
        <p:txBody>
          <a:bodyPr/>
          <a:lstStyle/>
          <a:p>
            <a:r>
              <a:rPr lang="en-US" dirty="0"/>
              <a:t>Stored </a:t>
            </a:r>
            <a:r>
              <a:rPr lang="en-US" dirty="0" err="1"/>
              <a:t>Proc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4294967295"/>
          </p:nvPr>
        </p:nvSpPr>
        <p:spPr>
          <a:xfrm>
            <a:off x="5029200" y="1066800"/>
            <a:ext cx="4114800" cy="31432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EF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294967295"/>
          </p:nvPr>
        </p:nvSpPr>
        <p:spPr>
          <a:xfrm>
            <a:off x="5492750" y="2633663"/>
            <a:ext cx="3651250" cy="1384300"/>
          </a:xfrm>
        </p:spPr>
        <p:txBody>
          <a:bodyPr/>
          <a:lstStyle/>
          <a:p>
            <a:pPr marL="0" indent="0">
              <a:buNone/>
            </a:pPr>
            <a:r>
              <a:rPr lang="en-US" sz="1200" dirty="0"/>
              <a:t>Declare @</a:t>
            </a:r>
            <a:r>
              <a:rPr lang="en-US" sz="1200" dirty="0" err="1"/>
              <a:t>SearchText</a:t>
            </a:r>
            <a:r>
              <a:rPr lang="en-US" sz="1200" dirty="0"/>
              <a:t> </a:t>
            </a:r>
            <a:r>
              <a:rPr lang="en-US" sz="1200" dirty="0" err="1"/>
              <a:t>nvarchar</a:t>
            </a:r>
            <a:r>
              <a:rPr lang="en-US" sz="1200" dirty="0"/>
              <a:t>(2000) = ‘%Chocolate%’</a:t>
            </a:r>
          </a:p>
          <a:p>
            <a:pPr marL="0" indent="0">
              <a:buNone/>
            </a:pPr>
            <a:r>
              <a:rPr lang="en-US" sz="1200" dirty="0"/>
              <a:t>Select </a:t>
            </a:r>
            <a:r>
              <a:rPr lang="en-US" sz="1200" dirty="0" err="1"/>
              <a:t>RecipeId</a:t>
            </a:r>
            <a:r>
              <a:rPr lang="en-US" sz="1200" dirty="0"/>
              <a:t>, Title</a:t>
            </a:r>
          </a:p>
          <a:p>
            <a:pPr marL="0" indent="0">
              <a:buNone/>
            </a:pPr>
            <a:r>
              <a:rPr lang="en-US" sz="1200" dirty="0"/>
              <a:t>From Recipes</a:t>
            </a:r>
          </a:p>
          <a:p>
            <a:pPr marL="0" indent="0">
              <a:buNone/>
            </a:pPr>
            <a:r>
              <a:rPr lang="en-US" sz="1200" dirty="0"/>
              <a:t>Where Title Like @</a:t>
            </a:r>
            <a:r>
              <a:rPr lang="en-US" sz="1200" dirty="0" err="1"/>
              <a:t>SearchText</a:t>
            </a:r>
            <a:endParaRPr 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5275633" y="4896658"/>
            <a:ext cx="386836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*EF does support Stored </a:t>
            </a:r>
            <a:r>
              <a:rPr lang="en-US" sz="1350" dirty="0" err="1"/>
              <a:t>Procs</a:t>
            </a:r>
            <a:r>
              <a:rPr lang="en-US" sz="1350" dirty="0"/>
              <a:t> when necessary</a:t>
            </a:r>
          </a:p>
        </p:txBody>
      </p:sp>
      <p:sp>
        <p:nvSpPr>
          <p:cNvPr id="9" name="Content Placeholder 7"/>
          <p:cNvSpPr txBox="1">
            <a:spLocks/>
          </p:cNvSpPr>
          <p:nvPr/>
        </p:nvSpPr>
        <p:spPr>
          <a:xfrm>
            <a:off x="5181600" y="1454860"/>
            <a:ext cx="3650134" cy="757130"/>
          </a:xfrm>
          <a:prstGeom prst="rect">
            <a:avLst/>
          </a:prstGeom>
        </p:spPr>
        <p:txBody>
          <a:bodyPr vert="horz" wrap="square" lIns="0" tIns="45720" rIns="0" bIns="45720" rtlCol="0">
            <a:spAutoFit/>
          </a:bodyPr>
          <a:lstStyle>
            <a:lvl1pPr marL="173038" indent="-173038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rgbClr val="0072C8"/>
              </a:buClr>
              <a:buSzPct val="110000"/>
              <a:buFont typeface="Wingdings" panose="05000000000000000000" pitchFamily="2" charset="2"/>
              <a:buChar char="§"/>
              <a:defRPr lang="en-US" sz="1600" kern="1200" spc="0" baseline="0" dirty="0" smtClean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23850" indent="-150813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rgbClr val="CDCDCD"/>
              </a:buClr>
              <a:buSzPct val="110000"/>
              <a:buFont typeface="Wingdings" panose="05000000000000000000" pitchFamily="2" charset="2"/>
              <a:buChar char="§"/>
              <a:defRPr lang="en-US" sz="1400" kern="1200" spc="0" baseline="0" dirty="0" smtClean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457200" indent="-13335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>
                <a:srgbClr val="CDCDCD"/>
              </a:buClr>
              <a:buSzPct val="110000"/>
              <a:buFont typeface="Wingdings" panose="05000000000000000000" pitchFamily="2" charset="2"/>
              <a:buChar char="§"/>
              <a:defRPr lang="en-US" sz="1200" kern="1200" spc="0" baseline="0" dirty="0" smtClean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590550" indent="-133350" algn="l" defTabSz="914400" rtl="0" eaLnBrk="1" latinLnBrk="0" hangingPunct="1">
              <a:lnSpc>
                <a:spcPct val="90000"/>
              </a:lnSpc>
              <a:spcBef>
                <a:spcPts val="300"/>
              </a:spcBef>
              <a:buClr>
                <a:srgbClr val="CDCDCD"/>
              </a:buClr>
              <a:buSzPct val="110000"/>
              <a:buFont typeface="Wingdings" panose="05000000000000000000" pitchFamily="2" charset="2"/>
              <a:buChar char="§"/>
              <a:defRPr lang="en-US" sz="1100" kern="1200" spc="0" baseline="0" dirty="0" smtClean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704850" indent="-111125" algn="l" defTabSz="914400" rtl="0" eaLnBrk="1" latinLnBrk="0" hangingPunct="1">
              <a:lnSpc>
                <a:spcPct val="90000"/>
              </a:lnSpc>
              <a:spcBef>
                <a:spcPts val="300"/>
              </a:spcBef>
              <a:buClr>
                <a:srgbClr val="CDCDCD"/>
              </a:buClr>
              <a:buSzPct val="110000"/>
              <a:buFont typeface="Wingdings" panose="05000000000000000000" pitchFamily="2" charset="2"/>
              <a:buChar char="§"/>
              <a:defRPr lang="en-US" sz="1100" kern="1200" spc="0" baseline="0" dirty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dirty="0"/>
              <a:t>from recipe in Recipes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dirty="0"/>
              <a:t>where </a:t>
            </a:r>
            <a:r>
              <a:rPr lang="en-US" dirty="0" err="1"/>
              <a:t>recipe.Title.Contains</a:t>
            </a:r>
            <a:r>
              <a:rPr lang="en-US" dirty="0"/>
              <a:t>(‘Chocolate’)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dirty="0"/>
              <a:t>select recipe</a:t>
            </a:r>
          </a:p>
        </p:txBody>
      </p:sp>
      <p:sp>
        <p:nvSpPr>
          <p:cNvPr id="10" name="Content Placeholder 7"/>
          <p:cNvSpPr txBox="1">
            <a:spLocks/>
          </p:cNvSpPr>
          <p:nvPr/>
        </p:nvSpPr>
        <p:spPr>
          <a:xfrm>
            <a:off x="306932" y="2633650"/>
            <a:ext cx="3650134" cy="1421928"/>
          </a:xfrm>
          <a:prstGeom prst="rect">
            <a:avLst/>
          </a:prstGeom>
        </p:spPr>
        <p:txBody>
          <a:bodyPr vert="horz" wrap="square" lIns="0" tIns="45720" rIns="0" bIns="45720" rtlCol="0">
            <a:spAutoFit/>
          </a:bodyPr>
          <a:lstStyle>
            <a:lvl1pPr marL="173038" indent="-173038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rgbClr val="0072C8"/>
              </a:buClr>
              <a:buSzPct val="110000"/>
              <a:buFont typeface="Wingdings" panose="05000000000000000000" pitchFamily="2" charset="2"/>
              <a:buChar char="§"/>
              <a:defRPr lang="en-US" sz="1600" kern="1200" spc="0" baseline="0" dirty="0" smtClean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23850" indent="-150813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rgbClr val="CDCDCD"/>
              </a:buClr>
              <a:buSzPct val="110000"/>
              <a:buFont typeface="Wingdings" panose="05000000000000000000" pitchFamily="2" charset="2"/>
              <a:buChar char="§"/>
              <a:defRPr lang="en-US" sz="1400" kern="1200" spc="0" baseline="0" dirty="0" smtClean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457200" indent="-13335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>
                <a:srgbClr val="CDCDCD"/>
              </a:buClr>
              <a:buSzPct val="110000"/>
              <a:buFont typeface="Wingdings" panose="05000000000000000000" pitchFamily="2" charset="2"/>
              <a:buChar char="§"/>
              <a:defRPr lang="en-US" sz="1200" kern="1200" spc="0" baseline="0" dirty="0" smtClean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590550" indent="-133350" algn="l" defTabSz="914400" rtl="0" eaLnBrk="1" latinLnBrk="0" hangingPunct="1">
              <a:lnSpc>
                <a:spcPct val="90000"/>
              </a:lnSpc>
              <a:spcBef>
                <a:spcPts val="300"/>
              </a:spcBef>
              <a:buClr>
                <a:srgbClr val="CDCDCD"/>
              </a:buClr>
              <a:buSzPct val="110000"/>
              <a:buFont typeface="Wingdings" panose="05000000000000000000" pitchFamily="2" charset="2"/>
              <a:buChar char="§"/>
              <a:defRPr lang="en-US" sz="1100" kern="1200" spc="0" baseline="0" dirty="0" smtClean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704850" indent="-111125" algn="l" defTabSz="914400" rtl="0" eaLnBrk="1" latinLnBrk="0" hangingPunct="1">
              <a:lnSpc>
                <a:spcPct val="90000"/>
              </a:lnSpc>
              <a:spcBef>
                <a:spcPts val="300"/>
              </a:spcBef>
              <a:buClr>
                <a:srgbClr val="CDCDCD"/>
              </a:buClr>
              <a:buSzPct val="110000"/>
              <a:buFont typeface="Wingdings" panose="05000000000000000000" pitchFamily="2" charset="2"/>
              <a:buChar char="§"/>
              <a:defRPr lang="en-US" sz="1100" kern="1200" spc="0" baseline="0" dirty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Declare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@search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nvarchar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4000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@search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'Select * from Recipes where </a:t>
            </a:r>
            <a:r>
              <a:rPr lang="en-US" sz="12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recipes.Title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like ''%'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</a:t>
            </a:r>
            <a:r>
              <a:rPr lang="en-US" sz="12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searchText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'%'''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@search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EXEC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sp_executesql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@search</a:t>
            </a:r>
            <a:endParaRPr lang="en-US" sz="1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81119">
            <a:off x="3292480" y="1068332"/>
            <a:ext cx="2711540" cy="3196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583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Assumes</a:t>
            </a:r>
            <a:r>
              <a:rPr lang="en-US" baseline="0" dirty="0"/>
              <a:t> normal Database Tuning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25" y="1077249"/>
            <a:ext cx="7903798" cy="312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24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with your indexes not against them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525" y="1067725"/>
            <a:ext cx="8357616" cy="106490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Covering</a:t>
            </a:r>
            <a:r>
              <a:rPr lang="en-US" baseline="0" dirty="0"/>
              <a:t> indexes vs table scan</a:t>
            </a:r>
          </a:p>
          <a:p>
            <a:r>
              <a:rPr lang="en-US" dirty="0"/>
              <a:t>Load only the fields you need</a:t>
            </a:r>
          </a:p>
          <a:p>
            <a:r>
              <a:rPr lang="en-US" dirty="0"/>
              <a:t>Prefer set based operations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1390" y="1067725"/>
            <a:ext cx="24003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452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Indexes with Code Only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525" y="1067724"/>
            <a:ext cx="8357616" cy="281847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Category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Properties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CategoryId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[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StringLength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(50)]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[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Index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Description {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Children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ICollection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Recipe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Recipes {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72978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Indexes with Code Only Migrations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390525" y="1067725"/>
            <a:ext cx="8357616" cy="297312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CreateTable</a:t>
            </a:r>
            <a:r>
              <a:rPr lang="en-US" dirty="0"/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       "Posts",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       c =&gt; new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               </a:t>
            </a:r>
            <a:r>
              <a:rPr lang="en-US" dirty="0" err="1"/>
              <a:t>PostId</a:t>
            </a:r>
            <a:r>
              <a:rPr lang="en-US" dirty="0"/>
              <a:t> = </a:t>
            </a:r>
            <a:r>
              <a:rPr lang="en-US" dirty="0" err="1"/>
              <a:t>c.Int</a:t>
            </a:r>
            <a:r>
              <a:rPr lang="en-US" dirty="0"/>
              <a:t>(</a:t>
            </a:r>
            <a:r>
              <a:rPr lang="en-US" dirty="0" err="1"/>
              <a:t>nullable</a:t>
            </a:r>
            <a:r>
              <a:rPr lang="en-US" dirty="0"/>
              <a:t>: false, identity: true),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               Title = </a:t>
            </a:r>
            <a:r>
              <a:rPr lang="en-US" dirty="0" err="1"/>
              <a:t>c.String</a:t>
            </a:r>
            <a:r>
              <a:rPr lang="en-US" dirty="0"/>
              <a:t>(</a:t>
            </a:r>
            <a:r>
              <a:rPr lang="en-US" dirty="0" err="1"/>
              <a:t>maxLength</a:t>
            </a:r>
            <a:r>
              <a:rPr lang="en-US" dirty="0"/>
              <a:t>: 200),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               Content = </a:t>
            </a:r>
            <a:r>
              <a:rPr lang="en-US" dirty="0" err="1"/>
              <a:t>c.String</a:t>
            </a:r>
            <a:r>
              <a:rPr lang="en-US" dirty="0"/>
              <a:t>(),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               </a:t>
            </a:r>
            <a:r>
              <a:rPr lang="en-US" dirty="0" err="1"/>
              <a:t>BlogId</a:t>
            </a:r>
            <a:r>
              <a:rPr lang="en-US" dirty="0"/>
              <a:t> = </a:t>
            </a:r>
            <a:r>
              <a:rPr lang="en-US" dirty="0" err="1"/>
              <a:t>c.Int</a:t>
            </a:r>
            <a:r>
              <a:rPr lang="en-US" dirty="0"/>
              <a:t>(</a:t>
            </a:r>
            <a:r>
              <a:rPr lang="en-US" dirty="0" err="1"/>
              <a:t>nullable</a:t>
            </a:r>
            <a:r>
              <a:rPr lang="en-US" dirty="0"/>
              <a:t>: false),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           })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       .</a:t>
            </a:r>
            <a:r>
              <a:rPr lang="en-US" dirty="0" err="1"/>
              <a:t>PrimaryKey</a:t>
            </a:r>
            <a:r>
              <a:rPr lang="en-US" dirty="0"/>
              <a:t>(t =&gt; </a:t>
            </a:r>
            <a:r>
              <a:rPr lang="en-US" dirty="0" err="1"/>
              <a:t>t.PostId</a:t>
            </a:r>
            <a:r>
              <a:rPr lang="en-US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       .</a:t>
            </a:r>
            <a:r>
              <a:rPr lang="en-US" dirty="0" err="1"/>
              <a:t>ForeignKey</a:t>
            </a:r>
            <a:r>
              <a:rPr lang="en-US" dirty="0"/>
              <a:t>("Blogs", t =&gt; </a:t>
            </a:r>
            <a:r>
              <a:rPr lang="en-US" dirty="0" err="1"/>
              <a:t>t.BlogId</a:t>
            </a:r>
            <a:r>
              <a:rPr lang="en-US" dirty="0"/>
              <a:t>, </a:t>
            </a:r>
            <a:r>
              <a:rPr lang="en-US" dirty="0" err="1"/>
              <a:t>cascadeDelete</a:t>
            </a:r>
            <a:r>
              <a:rPr lang="en-US" dirty="0"/>
              <a:t>: true)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       .Index(t =&gt; </a:t>
            </a:r>
            <a:r>
              <a:rPr lang="en-US" dirty="0" err="1"/>
              <a:t>t.BlogId</a:t>
            </a:r>
            <a:r>
              <a:rPr lang="en-US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       .Index(p =&gt; </a:t>
            </a:r>
            <a:r>
              <a:rPr lang="en-US" dirty="0" err="1"/>
              <a:t>p.Title</a:t>
            </a:r>
            <a:r>
              <a:rPr lang="en-US" dirty="0"/>
              <a:t>, unique: true);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715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525" y="1067725"/>
            <a:ext cx="8357616" cy="219136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SQL Profiler</a:t>
            </a:r>
          </a:p>
          <a:p>
            <a:r>
              <a:rPr lang="en-US" dirty="0" err="1"/>
              <a:t>Intellitrace</a:t>
            </a:r>
            <a:endParaRPr lang="en-US" dirty="0"/>
          </a:p>
          <a:p>
            <a:r>
              <a:rPr lang="en-US" dirty="0" err="1"/>
              <a:t>Context.Database.Log</a:t>
            </a:r>
            <a:endParaRPr lang="en-US" dirty="0"/>
          </a:p>
          <a:p>
            <a:r>
              <a:rPr lang="en-US" dirty="0" err="1">
                <a:hlinkClick r:id="rId2"/>
              </a:rPr>
              <a:t>EFProf</a:t>
            </a:r>
            <a:endParaRPr lang="en-US" dirty="0"/>
          </a:p>
          <a:p>
            <a:r>
              <a:rPr lang="en-US" dirty="0" err="1">
                <a:hlinkClick r:id="rId3"/>
              </a:rPr>
              <a:t>OrmProfiler</a:t>
            </a:r>
            <a:endParaRPr lang="en-US" dirty="0"/>
          </a:p>
          <a:p>
            <a:r>
              <a:rPr lang="en-US" dirty="0" err="1">
                <a:hlinkClick r:id="rId4"/>
              </a:rPr>
              <a:t>MiniProfiler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6683" y="717952"/>
            <a:ext cx="4783483" cy="3573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548014"/>
      </p:ext>
    </p:extLst>
  </p:cSld>
  <p:clrMapOvr>
    <a:masterClrMapping/>
  </p:clrMapOvr>
</p:sld>
</file>

<file path=ppt/theme/theme1.xml><?xml version="1.0" encoding="utf-8"?>
<a:theme xmlns:a="http://schemas.openxmlformats.org/drawingml/2006/main" name="Slalom_Generic_Template_v1">
  <a:themeElements>
    <a:clrScheme name="Slalom LYF 2015">
      <a:dk1>
        <a:srgbClr val="373737"/>
      </a:dk1>
      <a:lt1>
        <a:srgbClr val="FFFFFF"/>
      </a:lt1>
      <a:dk2>
        <a:srgbClr val="525252"/>
      </a:dk2>
      <a:lt2>
        <a:srgbClr val="EFE9E5"/>
      </a:lt2>
      <a:accent1>
        <a:srgbClr val="3A5072"/>
      </a:accent1>
      <a:accent2>
        <a:srgbClr val="0072C8"/>
      </a:accent2>
      <a:accent3>
        <a:srgbClr val="F1663A"/>
      </a:accent3>
      <a:accent4>
        <a:srgbClr val="C3B841"/>
      </a:accent4>
      <a:accent5>
        <a:srgbClr val="60ACB2"/>
      </a:accent5>
      <a:accent6>
        <a:srgbClr val="BA4480"/>
      </a:accent6>
      <a:hlink>
        <a:srgbClr val="0072C8"/>
      </a:hlink>
      <a:folHlink>
        <a:srgbClr val="F1663A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72C8"/>
        </a:solidFill>
        <a:ln>
          <a:noFill/>
        </a:ln>
      </a:spPr>
      <a:bodyPr lIns="0" tIns="0" rIns="0" bIns="137160" rtlCol="0" anchor="ctr" anchorCtr="0"/>
      <a:lstStyle>
        <a:defPPr algn="ctr">
          <a:defRPr sz="2400" dirty="0" smtClean="0">
            <a:gradFill>
              <a:gsLst>
                <a:gs pos="0">
                  <a:schemeClr val="bg1"/>
                </a:gs>
                <a:gs pos="98000">
                  <a:schemeClr val="bg1"/>
                </a:gs>
              </a:gsLst>
              <a:lin ang="5400000" scaled="0"/>
            </a:gradFill>
            <a:ea typeface="Segoe UI Black" panose="020B0A02040204020203" pitchFamily="34" charset="0"/>
            <a:cs typeface="Segoe UI Black" panose="020B0A02040204020203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spcBef>
            <a:spcPts val="1200"/>
          </a:spcBef>
          <a:buClr>
            <a:srgbClr val="CC0000"/>
          </a:buClr>
          <a:buSzPct val="110000"/>
          <a:defRPr sz="1600" dirty="0" smtClean="0">
            <a:gradFill>
              <a:gsLst>
                <a:gs pos="0">
                  <a:schemeClr val="tx1"/>
                </a:gs>
                <a:gs pos="98000">
                  <a:schemeClr val="tx1"/>
                </a:gs>
              </a:gsLst>
              <a:lin ang="5400000" scaled="0"/>
            </a:gra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lalom-Generic-2015-Template_1" id="{8406C40E-7192-4CEF-B420-B698635D0D5D}" vid="{94E803AA-2403-43BB-9EB5-8675DF04F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736775483C978499D9195B260C24C73" ma:contentTypeVersion="0" ma:contentTypeDescription="Create a new document." ma:contentTypeScope="" ma:versionID="d4be1c598de8bc3e18f249f3da199b2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10BA9E4-2DAA-49B9-9D9A-1DC7F9CCA4D9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4511AA7-8D46-42C1-969B-5E843ADBDC4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A2FFB2F-91F2-4AF2-A1DF-F8BE652945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Slalom-Generic-Template v1</Template>
  <TotalTime>2301</TotalTime>
  <Words>626</Words>
  <Application>Microsoft Office PowerPoint</Application>
  <PresentationFormat>On-screen Show (16:9)</PresentationFormat>
  <Paragraphs>148</Paragraphs>
  <Slides>21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ＭＳ Ｐゴシック</vt:lpstr>
      <vt:lpstr>Arial</vt:lpstr>
      <vt:lpstr>Calibri</vt:lpstr>
      <vt:lpstr>Calibri Light</vt:lpstr>
      <vt:lpstr>Consolas</vt:lpstr>
      <vt:lpstr>Georgia</vt:lpstr>
      <vt:lpstr>Segoe UI Black</vt:lpstr>
      <vt:lpstr>Wingdings</vt:lpstr>
      <vt:lpstr>Slalom_Generic_Template_v1</vt:lpstr>
      <vt:lpstr>Office Theme</vt:lpstr>
      <vt:lpstr>Entity Framework Performance Monitoring and Tuning</vt:lpstr>
      <vt:lpstr>Demo Data Model</vt:lpstr>
      <vt:lpstr>Demo Data Model</vt:lpstr>
      <vt:lpstr>Which is better</vt:lpstr>
      <vt:lpstr>Assumes normal Database Tuning</vt:lpstr>
      <vt:lpstr>Work with your indexes not against them</vt:lpstr>
      <vt:lpstr>Indexes with Code Only</vt:lpstr>
      <vt:lpstr>Indexes with Code Only Migrations</vt:lpstr>
      <vt:lpstr>Profile</vt:lpstr>
      <vt:lpstr>Logging</vt:lpstr>
      <vt:lpstr>Demo</vt:lpstr>
      <vt:lpstr>Performance EF 6 vs EF Core</vt:lpstr>
      <vt:lpstr>EF vs Dapper Customer.ToList()</vt:lpstr>
      <vt:lpstr>Complex Query?</vt:lpstr>
      <vt:lpstr>Demo</vt:lpstr>
      <vt:lpstr>Load values once</vt:lpstr>
      <vt:lpstr>Lazy Loaded Children</vt:lpstr>
      <vt:lpstr>Avoid unnecessary fetches</vt:lpstr>
      <vt:lpstr>Misc</vt:lpstr>
      <vt:lpstr>Things you can’t do with EF (out of the box)</vt:lpstr>
      <vt:lpstr>EF Performance Questions?</vt:lpstr>
    </vt:vector>
  </TitlesOfParts>
  <Company>Slalom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Slalom Generic  PowerPoint Template</dc:title>
  <dc:creator>Jim Wooley</dc:creator>
  <cp:lastModifiedBy>Jim Wooley</cp:lastModifiedBy>
  <cp:revision>39</cp:revision>
  <cp:lastPrinted>2015-01-23T18:14:57Z</cp:lastPrinted>
  <dcterms:created xsi:type="dcterms:W3CDTF">2015-05-14T01:41:38Z</dcterms:created>
  <dcterms:modified xsi:type="dcterms:W3CDTF">2018-10-06T20:06:59Z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0x010100E736775483C978499D9195B260C24C73</vt:lpwstr>
  </property>
</Properties>
</file>