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850" r:id="rId5"/>
  </p:sldMasterIdLst>
  <p:notesMasterIdLst>
    <p:notesMasterId r:id="rId41"/>
  </p:notesMasterIdLst>
  <p:handoutMasterIdLst>
    <p:handoutMasterId r:id="rId42"/>
  </p:handoutMasterIdLst>
  <p:sldIdLst>
    <p:sldId id="594" r:id="rId6"/>
    <p:sldId id="615" r:id="rId7"/>
    <p:sldId id="270" r:id="rId8"/>
    <p:sldId id="611" r:id="rId9"/>
    <p:sldId id="603" r:id="rId10"/>
    <p:sldId id="606" r:id="rId11"/>
    <p:sldId id="623" r:id="rId12"/>
    <p:sldId id="604" r:id="rId13"/>
    <p:sldId id="617" r:id="rId14"/>
    <p:sldId id="605" r:id="rId15"/>
    <p:sldId id="624" r:id="rId16"/>
    <p:sldId id="625" r:id="rId17"/>
    <p:sldId id="621" r:id="rId18"/>
    <p:sldId id="619" r:id="rId19"/>
    <p:sldId id="620" r:id="rId20"/>
    <p:sldId id="280" r:id="rId21"/>
    <p:sldId id="622" r:id="rId22"/>
    <p:sldId id="637" r:id="rId23"/>
    <p:sldId id="636" r:id="rId24"/>
    <p:sldId id="638" r:id="rId25"/>
    <p:sldId id="632" r:id="rId26"/>
    <p:sldId id="633" r:id="rId27"/>
    <p:sldId id="634" r:id="rId28"/>
    <p:sldId id="635" r:id="rId29"/>
    <p:sldId id="629" r:id="rId30"/>
    <p:sldId id="627" r:id="rId31"/>
    <p:sldId id="630" r:id="rId32"/>
    <p:sldId id="628" r:id="rId33"/>
    <p:sldId id="631" r:id="rId34"/>
    <p:sldId id="289" r:id="rId35"/>
    <p:sldId id="607" r:id="rId36"/>
    <p:sldId id="609" r:id="rId37"/>
    <p:sldId id="613" r:id="rId38"/>
    <p:sldId id="612" r:id="rId39"/>
    <p:sldId id="616" r:id="rId40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8"/>
    <a:srgbClr val="70808E"/>
    <a:srgbClr val="123C63"/>
    <a:srgbClr val="E5CC1D"/>
    <a:srgbClr val="AE6C29"/>
    <a:srgbClr val="A2B960"/>
    <a:srgbClr val="006790"/>
    <a:srgbClr val="F68C20"/>
    <a:srgbClr val="D7107F"/>
    <a:srgbClr val="A4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218" autoAdjust="0"/>
    <p:restoredTop sz="97289" autoAdjust="0"/>
  </p:normalViewPr>
  <p:slideViewPr>
    <p:cSldViewPr snapToGrid="0" snapToObjects="1">
      <p:cViewPr varScale="1">
        <p:scale>
          <a:sx n="109" d="100"/>
          <a:sy n="109" d="100"/>
        </p:scale>
        <p:origin x="125" y="82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 6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1-4019-ADD2-9F9C1F7B89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71-4019-ADD2-9F9C1F7B89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 Core 2 AsNoTracking</c:v>
                </c:pt>
              </c:strCache>
            </c:strRef>
          </c:tx>
          <c:spPr>
            <a:solidFill>
              <a:schemeClr val="accent2">
                <a:shade val="8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71-4019-ADD2-9F9C1F7B89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71-4019-ADD2-9F9C1F7B89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EFCore 5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71-4019-ADD2-9F9C1F7B898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EF Core 6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CE-48C3-AA3E-6C416F72D9D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Dapper 6 </c:v>
                </c:pt>
              </c:strCache>
            </c:strRef>
          </c:tx>
          <c:spPr>
            <a:solidFill>
              <a:schemeClr val="accent2">
                <a:tint val="4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CE-48C3-AA3E-6C416F72D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154280"/>
        <c:axId val="454154608"/>
      </c:barChart>
      <c:catAx>
        <c:axId val="454154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608"/>
        <c:crosses val="autoZero"/>
        <c:auto val="1"/>
        <c:lblAlgn val="ctr"/>
        <c:lblOffset val="100"/>
        <c:noMultiLvlLbl val="0"/>
      </c:catAx>
      <c:valAx>
        <c:axId val="4541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600C1-52DD-4EB5-9CA0-22C392D7E178}" type="doc">
      <dgm:prSet loTypeId="urn:microsoft.com/office/officeart/2008/layout/HexagonCluster" loCatId="relationship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405095-E8A2-491F-B24D-53EAB86867C1}">
      <dgm:prSet phldrT="[Text]"/>
      <dgm:spPr/>
      <dgm:t>
        <a:bodyPr/>
        <a:lstStyle/>
        <a:p>
          <a:r>
            <a:rPr lang="en-US" dirty="0"/>
            <a:t>OR/M != ETL</a:t>
          </a:r>
        </a:p>
      </dgm:t>
    </dgm:pt>
    <dgm:pt modelId="{7D816ACE-E6F0-47E9-9B6A-1F8AE84EFD95}" type="parTrans" cxnId="{83EAE0AB-3738-4171-9260-E33A360A7A54}">
      <dgm:prSet/>
      <dgm:spPr/>
      <dgm:t>
        <a:bodyPr/>
        <a:lstStyle/>
        <a:p>
          <a:endParaRPr lang="en-US"/>
        </a:p>
      </dgm:t>
    </dgm:pt>
    <dgm:pt modelId="{1A005087-EB90-4D20-92C3-44189EBC52F3}" type="sibTrans" cxnId="{83EAE0AB-3738-4171-9260-E33A360A7A54}">
      <dgm:prSet/>
      <dgm:spPr/>
      <dgm:t>
        <a:bodyPr/>
        <a:lstStyle/>
        <a:p>
          <a:endParaRPr lang="en-US"/>
        </a:p>
      </dgm:t>
    </dgm:pt>
    <dgm:pt modelId="{A408428D-68AA-4DE6-92A1-6612248D20D5}">
      <dgm:prSet/>
      <dgm:spPr/>
      <dgm:t>
        <a:bodyPr/>
        <a:lstStyle/>
        <a:p>
          <a:r>
            <a:rPr lang="en-US"/>
            <a:t>Full Text Index</a:t>
          </a:r>
          <a:endParaRPr lang="en-US" dirty="0"/>
        </a:p>
      </dgm:t>
    </dgm:pt>
    <dgm:pt modelId="{C4700A04-318F-4833-8E65-CBD350206122}" type="parTrans" cxnId="{15099B72-2729-4AF3-A5B8-2840C2C463C5}">
      <dgm:prSet/>
      <dgm:spPr/>
      <dgm:t>
        <a:bodyPr/>
        <a:lstStyle/>
        <a:p>
          <a:endParaRPr lang="en-US"/>
        </a:p>
      </dgm:t>
    </dgm:pt>
    <dgm:pt modelId="{8B3CF1E9-6252-4907-ADB9-84856B8A53EA}" type="sibTrans" cxnId="{15099B72-2729-4AF3-A5B8-2840C2C463C5}">
      <dgm:prSet/>
      <dgm:spPr/>
      <dgm:t>
        <a:bodyPr/>
        <a:lstStyle/>
        <a:p>
          <a:endParaRPr lang="en-US"/>
        </a:p>
      </dgm:t>
    </dgm:pt>
    <dgm:pt modelId="{F5BD9043-7BD1-4F38-A78F-DEF1DDF0A224}">
      <dgm:prSet/>
      <dgm:spPr/>
      <dgm:t>
        <a:bodyPr/>
        <a:lstStyle/>
        <a:p>
          <a:r>
            <a:rPr lang="en-US"/>
            <a:t>Query hints</a:t>
          </a:r>
          <a:endParaRPr lang="en-US" dirty="0"/>
        </a:p>
      </dgm:t>
    </dgm:pt>
    <dgm:pt modelId="{F21AD5C2-8AE6-4B42-94CC-E9BABF2086F6}" type="parTrans" cxnId="{0DAEB0B9-BAF7-4259-8CBF-52B06182CF5E}">
      <dgm:prSet/>
      <dgm:spPr/>
      <dgm:t>
        <a:bodyPr/>
        <a:lstStyle/>
        <a:p>
          <a:endParaRPr lang="en-US"/>
        </a:p>
      </dgm:t>
    </dgm:pt>
    <dgm:pt modelId="{336EC205-ACE4-4214-AC3E-124D90C7F580}" type="sibTrans" cxnId="{0DAEB0B9-BAF7-4259-8CBF-52B06182CF5E}">
      <dgm:prSet/>
      <dgm:spPr/>
      <dgm:t>
        <a:bodyPr/>
        <a:lstStyle/>
        <a:p>
          <a:endParaRPr lang="en-US"/>
        </a:p>
      </dgm:t>
    </dgm:pt>
    <dgm:pt modelId="{B8F7733A-8C06-4929-A17A-6C52472FF18D}">
      <dgm:prSet/>
      <dgm:spPr/>
      <dgm:t>
        <a:bodyPr/>
        <a:lstStyle/>
        <a:p>
          <a:r>
            <a:rPr lang="en-US"/>
            <a:t>Unique Constraints</a:t>
          </a:r>
          <a:endParaRPr lang="en-US" dirty="0"/>
        </a:p>
      </dgm:t>
    </dgm:pt>
    <dgm:pt modelId="{7FC152AC-B331-4F7E-9753-71939D17F67B}" type="parTrans" cxnId="{0E968BD0-087F-4F01-9A05-4C2DBF85F5F0}">
      <dgm:prSet/>
      <dgm:spPr/>
      <dgm:t>
        <a:bodyPr/>
        <a:lstStyle/>
        <a:p>
          <a:endParaRPr lang="en-US"/>
        </a:p>
      </dgm:t>
    </dgm:pt>
    <dgm:pt modelId="{B59DAEC5-920E-47C7-B124-EEF69905B7A6}" type="sibTrans" cxnId="{0E968BD0-087F-4F01-9A05-4C2DBF85F5F0}">
      <dgm:prSet/>
      <dgm:spPr/>
      <dgm:t>
        <a:bodyPr/>
        <a:lstStyle/>
        <a:p>
          <a:endParaRPr lang="en-US"/>
        </a:p>
      </dgm:t>
    </dgm:pt>
    <dgm:pt modelId="{55415017-E980-4BB0-895F-CB480AB97E5A}">
      <dgm:prSet/>
      <dgm:spPr/>
      <dgm:t>
        <a:bodyPr/>
        <a:lstStyle/>
        <a:p>
          <a:r>
            <a:rPr lang="en-US"/>
            <a:t>Xpath</a:t>
          </a:r>
          <a:endParaRPr lang="en-US" dirty="0"/>
        </a:p>
      </dgm:t>
    </dgm:pt>
    <dgm:pt modelId="{CE02A538-E631-4CDA-A8F3-213230907525}" type="parTrans" cxnId="{BEDD788A-B45C-41EF-9AFA-FD4766C7E388}">
      <dgm:prSet/>
      <dgm:spPr/>
      <dgm:t>
        <a:bodyPr/>
        <a:lstStyle/>
        <a:p>
          <a:endParaRPr lang="en-US"/>
        </a:p>
      </dgm:t>
    </dgm:pt>
    <dgm:pt modelId="{9C76A3AE-3768-4DD6-A4A1-7310FC033001}" type="sibTrans" cxnId="{BEDD788A-B45C-41EF-9AFA-FD4766C7E388}">
      <dgm:prSet/>
      <dgm:spPr/>
      <dgm:t>
        <a:bodyPr/>
        <a:lstStyle/>
        <a:p>
          <a:endParaRPr lang="en-US"/>
        </a:p>
      </dgm:t>
    </dgm:pt>
    <dgm:pt modelId="{9D2812DF-5168-4A6A-AFC2-2E63C3621EE4}">
      <dgm:prSet/>
      <dgm:spPr/>
      <dgm:t>
        <a:bodyPr/>
        <a:lstStyle/>
        <a:p>
          <a:r>
            <a:rPr lang="en-US" dirty="0"/>
            <a:t>Multiple Results</a:t>
          </a:r>
        </a:p>
      </dgm:t>
    </dgm:pt>
    <dgm:pt modelId="{657A7E94-46C7-4498-B740-4BA5F536BB1C}" type="parTrans" cxnId="{6707150B-0DA4-44C1-9A78-338920DC0536}">
      <dgm:prSet/>
      <dgm:spPr/>
      <dgm:t>
        <a:bodyPr/>
        <a:lstStyle/>
        <a:p>
          <a:endParaRPr lang="en-US"/>
        </a:p>
      </dgm:t>
    </dgm:pt>
    <dgm:pt modelId="{EE176CC4-35D8-49DB-8008-7D57416D9785}" type="sibTrans" cxnId="{6707150B-0DA4-44C1-9A78-338920DC0536}">
      <dgm:prSet/>
      <dgm:spPr/>
      <dgm:t>
        <a:bodyPr/>
        <a:lstStyle/>
        <a:p>
          <a:endParaRPr lang="en-US"/>
        </a:p>
      </dgm:t>
    </dgm:pt>
    <dgm:pt modelId="{B1843FF4-FAD8-4776-A55F-EB83EDCA903E}">
      <dgm:prSet/>
      <dgm:spPr/>
      <dgm:t>
        <a:bodyPr/>
        <a:lstStyle/>
        <a:p>
          <a:r>
            <a:rPr lang="en-US" dirty="0" err="1"/>
            <a:t>BulkCopy</a:t>
          </a:r>
          <a:endParaRPr lang="en-US" dirty="0"/>
        </a:p>
      </dgm:t>
    </dgm:pt>
    <dgm:pt modelId="{7B323F49-5268-4B3B-9FC4-64597A960397}" type="parTrans" cxnId="{AAC90C39-6C46-4EB4-BBC0-ED11139CF53C}">
      <dgm:prSet/>
      <dgm:spPr/>
      <dgm:t>
        <a:bodyPr/>
        <a:lstStyle/>
        <a:p>
          <a:endParaRPr lang="en-US"/>
        </a:p>
      </dgm:t>
    </dgm:pt>
    <dgm:pt modelId="{E2EE1336-E93C-43A0-82A1-5E4625B3BFD1}" type="sibTrans" cxnId="{AAC90C39-6C46-4EB4-BBC0-ED11139CF53C}">
      <dgm:prSet/>
      <dgm:spPr/>
      <dgm:t>
        <a:bodyPr/>
        <a:lstStyle/>
        <a:p>
          <a:endParaRPr lang="en-US"/>
        </a:p>
      </dgm:t>
    </dgm:pt>
    <dgm:pt modelId="{F54FF7D3-386F-481E-AE4B-2AAE74E47373}" type="pres">
      <dgm:prSet presAssocID="{C56600C1-52DD-4EB5-9CA0-22C392D7E178}" presName="Name0" presStyleCnt="0">
        <dgm:presLayoutVars>
          <dgm:chMax val="21"/>
          <dgm:chPref val="21"/>
        </dgm:presLayoutVars>
      </dgm:prSet>
      <dgm:spPr/>
    </dgm:pt>
    <dgm:pt modelId="{CDEF9802-76CD-47C2-8E9C-3F2722C03A36}" type="pres">
      <dgm:prSet presAssocID="{CD405095-E8A2-491F-B24D-53EAB86867C1}" presName="text1" presStyleCnt="0"/>
      <dgm:spPr/>
    </dgm:pt>
    <dgm:pt modelId="{1953B616-9932-43A3-A08B-F8A12FDC14F9}" type="pres">
      <dgm:prSet presAssocID="{CD405095-E8A2-491F-B24D-53EAB86867C1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653787B3-83AC-4FB5-AE13-A98DEFAFC34F}" type="pres">
      <dgm:prSet presAssocID="{CD405095-E8A2-491F-B24D-53EAB86867C1}" presName="textaccent1" presStyleCnt="0"/>
      <dgm:spPr/>
    </dgm:pt>
    <dgm:pt modelId="{AF81E720-8BFC-4E64-A026-1A07E3D13C2B}" type="pres">
      <dgm:prSet presAssocID="{CD405095-E8A2-491F-B24D-53EAB86867C1}" presName="accentRepeatNode" presStyleLbl="solidAlignAcc1" presStyleIdx="0" presStyleCnt="14"/>
      <dgm:spPr/>
    </dgm:pt>
    <dgm:pt modelId="{2B829CE8-7C0D-4077-933D-7ACC0171C418}" type="pres">
      <dgm:prSet presAssocID="{1A005087-EB90-4D20-92C3-44189EBC52F3}" presName="image1" presStyleCnt="0"/>
      <dgm:spPr/>
    </dgm:pt>
    <dgm:pt modelId="{39D0965E-3241-4C1E-A6FD-17ECED56FCF8}" type="pres">
      <dgm:prSet presAssocID="{1A005087-EB90-4D20-92C3-44189EBC52F3}" presName="imageRepeatNode" presStyleLbl="alignAcc1" presStyleIdx="0" presStyleCnt="7"/>
      <dgm:spPr/>
    </dgm:pt>
    <dgm:pt modelId="{11C06B2D-E40C-462C-A6C2-19AE8015AD49}" type="pres">
      <dgm:prSet presAssocID="{1A005087-EB90-4D20-92C3-44189EBC52F3}" presName="imageaccent1" presStyleCnt="0"/>
      <dgm:spPr/>
    </dgm:pt>
    <dgm:pt modelId="{B0621F9C-52B3-4882-AE00-1DA9A8234664}" type="pres">
      <dgm:prSet presAssocID="{1A005087-EB90-4D20-92C3-44189EBC52F3}" presName="accentRepeatNode" presStyleLbl="solidAlignAcc1" presStyleIdx="1" presStyleCnt="14"/>
      <dgm:spPr/>
    </dgm:pt>
    <dgm:pt modelId="{3B2A3106-577A-4EB3-A594-28C1F3847D56}" type="pres">
      <dgm:prSet presAssocID="{A408428D-68AA-4DE6-92A1-6612248D20D5}" presName="text2" presStyleCnt="0"/>
      <dgm:spPr/>
    </dgm:pt>
    <dgm:pt modelId="{1B8D7CD5-7182-4C4E-A1BE-FF16FD3B6D65}" type="pres">
      <dgm:prSet presAssocID="{A408428D-68AA-4DE6-92A1-6612248D20D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329E23A6-4A40-4864-9FE9-6A0B81CCDBCA}" type="pres">
      <dgm:prSet presAssocID="{A408428D-68AA-4DE6-92A1-6612248D20D5}" presName="textaccent2" presStyleCnt="0"/>
      <dgm:spPr/>
    </dgm:pt>
    <dgm:pt modelId="{D738D515-8E4D-40AA-9BDA-6446120B7585}" type="pres">
      <dgm:prSet presAssocID="{A408428D-68AA-4DE6-92A1-6612248D20D5}" presName="accentRepeatNode" presStyleLbl="solidAlignAcc1" presStyleIdx="2" presStyleCnt="14"/>
      <dgm:spPr/>
    </dgm:pt>
    <dgm:pt modelId="{0AA61FAB-A023-478B-A29F-D74A9ADFE818}" type="pres">
      <dgm:prSet presAssocID="{8B3CF1E9-6252-4907-ADB9-84856B8A53EA}" presName="image2" presStyleCnt="0"/>
      <dgm:spPr/>
    </dgm:pt>
    <dgm:pt modelId="{38C6E4D2-5565-4A32-BD59-C2C5CD921B50}" type="pres">
      <dgm:prSet presAssocID="{8B3CF1E9-6252-4907-ADB9-84856B8A53EA}" presName="imageRepeatNode" presStyleLbl="alignAcc1" presStyleIdx="1" presStyleCnt="7"/>
      <dgm:spPr/>
    </dgm:pt>
    <dgm:pt modelId="{8B8D334E-BA48-4211-ADFA-4DA5C6DADB48}" type="pres">
      <dgm:prSet presAssocID="{8B3CF1E9-6252-4907-ADB9-84856B8A53EA}" presName="imageaccent2" presStyleCnt="0"/>
      <dgm:spPr/>
    </dgm:pt>
    <dgm:pt modelId="{4F0F8019-3CB6-442B-8DA8-1DA3CE813CEA}" type="pres">
      <dgm:prSet presAssocID="{8B3CF1E9-6252-4907-ADB9-84856B8A53EA}" presName="accentRepeatNode" presStyleLbl="solidAlignAcc1" presStyleIdx="3" presStyleCnt="14"/>
      <dgm:spPr/>
    </dgm:pt>
    <dgm:pt modelId="{C4181FB1-A669-467A-A1AC-549A82CC1D01}" type="pres">
      <dgm:prSet presAssocID="{F5BD9043-7BD1-4F38-A78F-DEF1DDF0A224}" presName="text3" presStyleCnt="0"/>
      <dgm:spPr/>
    </dgm:pt>
    <dgm:pt modelId="{FC7EA997-A514-429D-93F9-036ABCA0E9F1}" type="pres">
      <dgm:prSet presAssocID="{F5BD9043-7BD1-4F38-A78F-DEF1DDF0A224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E97EBC98-89F6-4183-A7EC-A637F45C6CFC}" type="pres">
      <dgm:prSet presAssocID="{F5BD9043-7BD1-4F38-A78F-DEF1DDF0A224}" presName="textaccent3" presStyleCnt="0"/>
      <dgm:spPr/>
    </dgm:pt>
    <dgm:pt modelId="{A43F9367-2A06-485B-827E-A5EBBEBDD285}" type="pres">
      <dgm:prSet presAssocID="{F5BD9043-7BD1-4F38-A78F-DEF1DDF0A224}" presName="accentRepeatNode" presStyleLbl="solidAlignAcc1" presStyleIdx="4" presStyleCnt="14"/>
      <dgm:spPr/>
    </dgm:pt>
    <dgm:pt modelId="{BC6C5B1C-F00D-4807-AE21-4AB4605980B4}" type="pres">
      <dgm:prSet presAssocID="{336EC205-ACE4-4214-AC3E-124D90C7F580}" presName="image3" presStyleCnt="0"/>
      <dgm:spPr/>
    </dgm:pt>
    <dgm:pt modelId="{AAB7AC78-7DD3-4253-A50D-6B6DF4F3B163}" type="pres">
      <dgm:prSet presAssocID="{336EC205-ACE4-4214-AC3E-124D90C7F580}" presName="imageRepeatNode" presStyleLbl="alignAcc1" presStyleIdx="2" presStyleCnt="7"/>
      <dgm:spPr/>
    </dgm:pt>
    <dgm:pt modelId="{1F907E80-08F1-432B-BC1B-28D7238B672B}" type="pres">
      <dgm:prSet presAssocID="{336EC205-ACE4-4214-AC3E-124D90C7F580}" presName="imageaccent3" presStyleCnt="0"/>
      <dgm:spPr/>
    </dgm:pt>
    <dgm:pt modelId="{A7B721B8-0620-4786-9C26-A05687DDD6F2}" type="pres">
      <dgm:prSet presAssocID="{336EC205-ACE4-4214-AC3E-124D90C7F580}" presName="accentRepeatNode" presStyleLbl="solidAlignAcc1" presStyleIdx="5" presStyleCnt="14"/>
      <dgm:spPr/>
    </dgm:pt>
    <dgm:pt modelId="{BA42D748-CEF6-4BA9-88C3-999067186CF5}" type="pres">
      <dgm:prSet presAssocID="{B8F7733A-8C06-4929-A17A-6C52472FF18D}" presName="text4" presStyleCnt="0"/>
      <dgm:spPr/>
    </dgm:pt>
    <dgm:pt modelId="{5FE42FEB-E479-40A7-A01C-D76E094DF865}" type="pres">
      <dgm:prSet presAssocID="{B8F7733A-8C06-4929-A17A-6C52472FF18D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D31FD5E5-25CC-4431-91CA-D69F8B55D078}" type="pres">
      <dgm:prSet presAssocID="{B8F7733A-8C06-4929-A17A-6C52472FF18D}" presName="textaccent4" presStyleCnt="0"/>
      <dgm:spPr/>
    </dgm:pt>
    <dgm:pt modelId="{6F6BF139-C58E-4D85-B7EE-2688905D22FA}" type="pres">
      <dgm:prSet presAssocID="{B8F7733A-8C06-4929-A17A-6C52472FF18D}" presName="accentRepeatNode" presStyleLbl="solidAlignAcc1" presStyleIdx="6" presStyleCnt="14"/>
      <dgm:spPr/>
    </dgm:pt>
    <dgm:pt modelId="{D5917C27-B58D-43AE-89E5-918773F5B449}" type="pres">
      <dgm:prSet presAssocID="{B59DAEC5-920E-47C7-B124-EEF69905B7A6}" presName="image4" presStyleCnt="0"/>
      <dgm:spPr/>
    </dgm:pt>
    <dgm:pt modelId="{3D9FE3B0-95CB-4346-A364-27454B3E2328}" type="pres">
      <dgm:prSet presAssocID="{B59DAEC5-920E-47C7-B124-EEF69905B7A6}" presName="imageRepeatNode" presStyleLbl="alignAcc1" presStyleIdx="3" presStyleCnt="7"/>
      <dgm:spPr/>
    </dgm:pt>
    <dgm:pt modelId="{9D681E99-837E-4602-9B48-CF6501AA3EF6}" type="pres">
      <dgm:prSet presAssocID="{B59DAEC5-920E-47C7-B124-EEF69905B7A6}" presName="imageaccent4" presStyleCnt="0"/>
      <dgm:spPr/>
    </dgm:pt>
    <dgm:pt modelId="{E3D40301-547A-40EC-958F-BE73C2BF1CD8}" type="pres">
      <dgm:prSet presAssocID="{B59DAEC5-920E-47C7-B124-EEF69905B7A6}" presName="accentRepeatNode" presStyleLbl="solidAlignAcc1" presStyleIdx="7" presStyleCnt="14"/>
      <dgm:spPr/>
    </dgm:pt>
    <dgm:pt modelId="{15DB80C0-BF50-483E-B55B-80B7B7B4B3A6}" type="pres">
      <dgm:prSet presAssocID="{55415017-E980-4BB0-895F-CB480AB97E5A}" presName="text5" presStyleCnt="0"/>
      <dgm:spPr/>
    </dgm:pt>
    <dgm:pt modelId="{068A761E-DB8F-43E3-A3B4-FA57CF2C10E8}" type="pres">
      <dgm:prSet presAssocID="{55415017-E980-4BB0-895F-CB480AB97E5A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3E33AFAA-E39C-4D2D-A6CD-CFBB10374723}" type="pres">
      <dgm:prSet presAssocID="{55415017-E980-4BB0-895F-CB480AB97E5A}" presName="textaccent5" presStyleCnt="0"/>
      <dgm:spPr/>
    </dgm:pt>
    <dgm:pt modelId="{C6C06172-00ED-4E75-A01C-81D6D18F7FBC}" type="pres">
      <dgm:prSet presAssocID="{55415017-E980-4BB0-895F-CB480AB97E5A}" presName="accentRepeatNode" presStyleLbl="solidAlignAcc1" presStyleIdx="8" presStyleCnt="14"/>
      <dgm:spPr/>
    </dgm:pt>
    <dgm:pt modelId="{1A31ECE3-80C0-4AAF-BFD7-453C8996CBB7}" type="pres">
      <dgm:prSet presAssocID="{9C76A3AE-3768-4DD6-A4A1-7310FC033001}" presName="image5" presStyleCnt="0"/>
      <dgm:spPr/>
    </dgm:pt>
    <dgm:pt modelId="{7129DC88-2550-4A96-A89B-84B2094A9EDC}" type="pres">
      <dgm:prSet presAssocID="{9C76A3AE-3768-4DD6-A4A1-7310FC033001}" presName="imageRepeatNode" presStyleLbl="alignAcc1" presStyleIdx="4" presStyleCnt="7"/>
      <dgm:spPr/>
    </dgm:pt>
    <dgm:pt modelId="{1CC8D9FA-77BD-49CE-B17F-207E22D081F1}" type="pres">
      <dgm:prSet presAssocID="{9C76A3AE-3768-4DD6-A4A1-7310FC033001}" presName="imageaccent5" presStyleCnt="0"/>
      <dgm:spPr/>
    </dgm:pt>
    <dgm:pt modelId="{D5968E77-0296-4D5C-827B-09EE630B1E86}" type="pres">
      <dgm:prSet presAssocID="{9C76A3AE-3768-4DD6-A4A1-7310FC033001}" presName="accentRepeatNode" presStyleLbl="solidAlignAcc1" presStyleIdx="9" presStyleCnt="14"/>
      <dgm:spPr/>
    </dgm:pt>
    <dgm:pt modelId="{D09D5F0B-7764-4304-BA5A-3AD9E83DB818}" type="pres">
      <dgm:prSet presAssocID="{9D2812DF-5168-4A6A-AFC2-2E63C3621EE4}" presName="text6" presStyleCnt="0"/>
      <dgm:spPr/>
    </dgm:pt>
    <dgm:pt modelId="{1EBC2CCA-B10E-4899-B368-F08D2781CA8F}" type="pres">
      <dgm:prSet presAssocID="{9D2812DF-5168-4A6A-AFC2-2E63C3621EE4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4F2B2FD-0365-4647-8608-1EC762266388}" type="pres">
      <dgm:prSet presAssocID="{9D2812DF-5168-4A6A-AFC2-2E63C3621EE4}" presName="textaccent6" presStyleCnt="0"/>
      <dgm:spPr/>
    </dgm:pt>
    <dgm:pt modelId="{974E8065-8349-4F07-B7DF-9C72363D1160}" type="pres">
      <dgm:prSet presAssocID="{9D2812DF-5168-4A6A-AFC2-2E63C3621EE4}" presName="accentRepeatNode" presStyleLbl="solidAlignAcc1" presStyleIdx="10" presStyleCnt="14"/>
      <dgm:spPr/>
    </dgm:pt>
    <dgm:pt modelId="{6EA5AF64-B66A-438F-A310-CF0208CDEEE5}" type="pres">
      <dgm:prSet presAssocID="{EE176CC4-35D8-49DB-8008-7D57416D9785}" presName="image6" presStyleCnt="0"/>
      <dgm:spPr/>
    </dgm:pt>
    <dgm:pt modelId="{6DD15CCB-3299-4A28-827C-E81BCD08CE38}" type="pres">
      <dgm:prSet presAssocID="{EE176CC4-35D8-49DB-8008-7D57416D9785}" presName="imageRepeatNode" presStyleLbl="alignAcc1" presStyleIdx="5" presStyleCnt="7"/>
      <dgm:spPr/>
    </dgm:pt>
    <dgm:pt modelId="{C66DCAA2-F606-4956-AF64-A22550700E1D}" type="pres">
      <dgm:prSet presAssocID="{EE176CC4-35D8-49DB-8008-7D57416D9785}" presName="imageaccent6" presStyleCnt="0"/>
      <dgm:spPr/>
    </dgm:pt>
    <dgm:pt modelId="{1A93C8B0-F053-433B-9BE3-38922CCBB500}" type="pres">
      <dgm:prSet presAssocID="{EE176CC4-35D8-49DB-8008-7D57416D9785}" presName="accentRepeatNode" presStyleLbl="solidAlignAcc1" presStyleIdx="11" presStyleCnt="14"/>
      <dgm:spPr/>
    </dgm:pt>
    <dgm:pt modelId="{0513405E-D63F-4DFA-85E1-41C2CE5F914B}" type="pres">
      <dgm:prSet presAssocID="{B1843FF4-FAD8-4776-A55F-EB83EDCA903E}" presName="text7" presStyleCnt="0"/>
      <dgm:spPr/>
    </dgm:pt>
    <dgm:pt modelId="{E5126BE0-0E21-4E69-A581-1C5028CB2B8C}" type="pres">
      <dgm:prSet presAssocID="{B1843FF4-FAD8-4776-A55F-EB83EDCA903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E3093A11-55EF-4B8F-B646-23253E031E8F}" type="pres">
      <dgm:prSet presAssocID="{B1843FF4-FAD8-4776-A55F-EB83EDCA903E}" presName="textaccent7" presStyleCnt="0"/>
      <dgm:spPr/>
    </dgm:pt>
    <dgm:pt modelId="{FBBA657A-1214-4D60-B264-6952E019F9BC}" type="pres">
      <dgm:prSet presAssocID="{B1843FF4-FAD8-4776-A55F-EB83EDCA903E}" presName="accentRepeatNode" presStyleLbl="solidAlignAcc1" presStyleIdx="12" presStyleCnt="14"/>
      <dgm:spPr/>
    </dgm:pt>
    <dgm:pt modelId="{097B3A16-50CC-4C3F-9E22-C75621108EF8}" type="pres">
      <dgm:prSet presAssocID="{E2EE1336-E93C-43A0-82A1-5E4625B3BFD1}" presName="image7" presStyleCnt="0"/>
      <dgm:spPr/>
    </dgm:pt>
    <dgm:pt modelId="{695CE95E-3507-4181-AD94-96D0EE1A8D2D}" type="pres">
      <dgm:prSet presAssocID="{E2EE1336-E93C-43A0-82A1-5E4625B3BFD1}" presName="imageRepeatNode" presStyleLbl="alignAcc1" presStyleIdx="6" presStyleCnt="7"/>
      <dgm:spPr/>
    </dgm:pt>
    <dgm:pt modelId="{88F7D0B9-1896-452C-8EF2-9A0928557AD7}" type="pres">
      <dgm:prSet presAssocID="{E2EE1336-E93C-43A0-82A1-5E4625B3BFD1}" presName="imageaccent7" presStyleCnt="0"/>
      <dgm:spPr/>
    </dgm:pt>
    <dgm:pt modelId="{F5F12E7B-8001-4190-A10C-155A2053F727}" type="pres">
      <dgm:prSet presAssocID="{E2EE1336-E93C-43A0-82A1-5E4625B3BFD1}" presName="accentRepeatNode" presStyleLbl="solidAlignAcc1" presStyleIdx="13" presStyleCnt="14"/>
      <dgm:spPr/>
    </dgm:pt>
  </dgm:ptLst>
  <dgm:cxnLst>
    <dgm:cxn modelId="{85C25703-6CC5-44B8-AF21-E2CFE47A2938}" type="presOf" srcId="{F5BD9043-7BD1-4F38-A78F-DEF1DDF0A224}" destId="{FC7EA997-A514-429D-93F9-036ABCA0E9F1}" srcOrd="0" destOrd="0" presId="urn:microsoft.com/office/officeart/2008/layout/HexagonCluster"/>
    <dgm:cxn modelId="{6707150B-0DA4-44C1-9A78-338920DC0536}" srcId="{C56600C1-52DD-4EB5-9CA0-22C392D7E178}" destId="{9D2812DF-5168-4A6A-AFC2-2E63C3621EE4}" srcOrd="5" destOrd="0" parTransId="{657A7E94-46C7-4498-B740-4BA5F536BB1C}" sibTransId="{EE176CC4-35D8-49DB-8008-7D57416D9785}"/>
    <dgm:cxn modelId="{E4AC3F13-1078-4BEE-9B2D-FD3440F1F95E}" type="presOf" srcId="{E2EE1336-E93C-43A0-82A1-5E4625B3BFD1}" destId="{695CE95E-3507-4181-AD94-96D0EE1A8D2D}" srcOrd="0" destOrd="0" presId="urn:microsoft.com/office/officeart/2008/layout/HexagonCluster"/>
    <dgm:cxn modelId="{31DCDF2E-B9D7-4E55-8A0F-E47E40225FF4}" type="presOf" srcId="{9C76A3AE-3768-4DD6-A4A1-7310FC033001}" destId="{7129DC88-2550-4A96-A89B-84B2094A9EDC}" srcOrd="0" destOrd="0" presId="urn:microsoft.com/office/officeart/2008/layout/HexagonCluster"/>
    <dgm:cxn modelId="{AAC90C39-6C46-4EB4-BBC0-ED11139CF53C}" srcId="{C56600C1-52DD-4EB5-9CA0-22C392D7E178}" destId="{B1843FF4-FAD8-4776-A55F-EB83EDCA903E}" srcOrd="6" destOrd="0" parTransId="{7B323F49-5268-4B3B-9FC4-64597A960397}" sibTransId="{E2EE1336-E93C-43A0-82A1-5E4625B3BFD1}"/>
    <dgm:cxn modelId="{CC509749-FAA7-4A09-8553-906BF527DE5D}" type="presOf" srcId="{B1843FF4-FAD8-4776-A55F-EB83EDCA903E}" destId="{E5126BE0-0E21-4E69-A581-1C5028CB2B8C}" srcOrd="0" destOrd="0" presId="urn:microsoft.com/office/officeart/2008/layout/HexagonCluster"/>
    <dgm:cxn modelId="{C7D3DF6A-4D91-4ADB-8BC2-DBD4AA86FD46}" type="presOf" srcId="{B8F7733A-8C06-4929-A17A-6C52472FF18D}" destId="{5FE42FEB-E479-40A7-A01C-D76E094DF865}" srcOrd="0" destOrd="0" presId="urn:microsoft.com/office/officeart/2008/layout/HexagonCluster"/>
    <dgm:cxn modelId="{3E30206E-728A-4DFA-B14A-C682E59F5695}" type="presOf" srcId="{CD405095-E8A2-491F-B24D-53EAB86867C1}" destId="{1953B616-9932-43A3-A08B-F8A12FDC14F9}" srcOrd="0" destOrd="0" presId="urn:microsoft.com/office/officeart/2008/layout/HexagonCluster"/>
    <dgm:cxn modelId="{15099B72-2729-4AF3-A5B8-2840C2C463C5}" srcId="{C56600C1-52DD-4EB5-9CA0-22C392D7E178}" destId="{A408428D-68AA-4DE6-92A1-6612248D20D5}" srcOrd="1" destOrd="0" parTransId="{C4700A04-318F-4833-8E65-CBD350206122}" sibTransId="{8B3CF1E9-6252-4907-ADB9-84856B8A53EA}"/>
    <dgm:cxn modelId="{7FADDB73-B369-43A0-83F2-1807D0479F37}" type="presOf" srcId="{9D2812DF-5168-4A6A-AFC2-2E63C3621EE4}" destId="{1EBC2CCA-B10E-4899-B368-F08D2781CA8F}" srcOrd="0" destOrd="0" presId="urn:microsoft.com/office/officeart/2008/layout/HexagonCluster"/>
    <dgm:cxn modelId="{23525E76-57F4-46D8-B460-5D85DD63F322}" type="presOf" srcId="{55415017-E980-4BB0-895F-CB480AB97E5A}" destId="{068A761E-DB8F-43E3-A3B4-FA57CF2C10E8}" srcOrd="0" destOrd="0" presId="urn:microsoft.com/office/officeart/2008/layout/HexagonCluster"/>
    <dgm:cxn modelId="{BEDD788A-B45C-41EF-9AFA-FD4766C7E388}" srcId="{C56600C1-52DD-4EB5-9CA0-22C392D7E178}" destId="{55415017-E980-4BB0-895F-CB480AB97E5A}" srcOrd="4" destOrd="0" parTransId="{CE02A538-E631-4CDA-A8F3-213230907525}" sibTransId="{9C76A3AE-3768-4DD6-A4A1-7310FC033001}"/>
    <dgm:cxn modelId="{A6672E8E-E3DC-4FC2-841E-FDC6334768BF}" type="presOf" srcId="{B59DAEC5-920E-47C7-B124-EEF69905B7A6}" destId="{3D9FE3B0-95CB-4346-A364-27454B3E2328}" srcOrd="0" destOrd="0" presId="urn:microsoft.com/office/officeart/2008/layout/HexagonCluster"/>
    <dgm:cxn modelId="{83EAE0AB-3738-4171-9260-E33A360A7A54}" srcId="{C56600C1-52DD-4EB5-9CA0-22C392D7E178}" destId="{CD405095-E8A2-491F-B24D-53EAB86867C1}" srcOrd="0" destOrd="0" parTransId="{7D816ACE-E6F0-47E9-9B6A-1F8AE84EFD95}" sibTransId="{1A005087-EB90-4D20-92C3-44189EBC52F3}"/>
    <dgm:cxn modelId="{0DAEB0B9-BAF7-4259-8CBF-52B06182CF5E}" srcId="{C56600C1-52DD-4EB5-9CA0-22C392D7E178}" destId="{F5BD9043-7BD1-4F38-A78F-DEF1DDF0A224}" srcOrd="2" destOrd="0" parTransId="{F21AD5C2-8AE6-4B42-94CC-E9BABF2086F6}" sibTransId="{336EC205-ACE4-4214-AC3E-124D90C7F580}"/>
    <dgm:cxn modelId="{1CE940C6-E8EF-442A-85BF-ED5EE68237D4}" type="presOf" srcId="{A408428D-68AA-4DE6-92A1-6612248D20D5}" destId="{1B8D7CD5-7182-4C4E-A1BE-FF16FD3B6D65}" srcOrd="0" destOrd="0" presId="urn:microsoft.com/office/officeart/2008/layout/HexagonCluster"/>
    <dgm:cxn modelId="{39B9E2CA-A963-42B1-A417-075F76B15CFC}" type="presOf" srcId="{8B3CF1E9-6252-4907-ADB9-84856B8A53EA}" destId="{38C6E4D2-5565-4A32-BD59-C2C5CD921B50}" srcOrd="0" destOrd="0" presId="urn:microsoft.com/office/officeart/2008/layout/HexagonCluster"/>
    <dgm:cxn modelId="{6D908ECE-6B78-422B-A9F7-B304CE046F92}" type="presOf" srcId="{C56600C1-52DD-4EB5-9CA0-22C392D7E178}" destId="{F54FF7D3-386F-481E-AE4B-2AAE74E47373}" srcOrd="0" destOrd="0" presId="urn:microsoft.com/office/officeart/2008/layout/HexagonCluster"/>
    <dgm:cxn modelId="{0E968BD0-087F-4F01-9A05-4C2DBF85F5F0}" srcId="{C56600C1-52DD-4EB5-9CA0-22C392D7E178}" destId="{B8F7733A-8C06-4929-A17A-6C52472FF18D}" srcOrd="3" destOrd="0" parTransId="{7FC152AC-B331-4F7E-9753-71939D17F67B}" sibTransId="{B59DAEC5-920E-47C7-B124-EEF69905B7A6}"/>
    <dgm:cxn modelId="{24DF37DE-84B1-4578-B15E-596C9D082989}" type="presOf" srcId="{336EC205-ACE4-4214-AC3E-124D90C7F580}" destId="{AAB7AC78-7DD3-4253-A50D-6B6DF4F3B163}" srcOrd="0" destOrd="0" presId="urn:microsoft.com/office/officeart/2008/layout/HexagonCluster"/>
    <dgm:cxn modelId="{1787E6EC-7B9D-4D8C-95A0-9B73E9EF1D9F}" type="presOf" srcId="{1A005087-EB90-4D20-92C3-44189EBC52F3}" destId="{39D0965E-3241-4C1E-A6FD-17ECED56FCF8}" srcOrd="0" destOrd="0" presId="urn:microsoft.com/office/officeart/2008/layout/HexagonCluster"/>
    <dgm:cxn modelId="{1D12DAFF-C12A-466A-82E1-586471F59689}" type="presOf" srcId="{EE176CC4-35D8-49DB-8008-7D57416D9785}" destId="{6DD15CCB-3299-4A28-827C-E81BCD08CE38}" srcOrd="0" destOrd="0" presId="urn:microsoft.com/office/officeart/2008/layout/HexagonCluster"/>
    <dgm:cxn modelId="{6A719510-CDFF-40C9-AFFF-EDB562BD46BF}" type="presParOf" srcId="{F54FF7D3-386F-481E-AE4B-2AAE74E47373}" destId="{CDEF9802-76CD-47C2-8E9C-3F2722C03A36}" srcOrd="0" destOrd="0" presId="urn:microsoft.com/office/officeart/2008/layout/HexagonCluster"/>
    <dgm:cxn modelId="{796CB5E5-AE69-4299-9633-D55762A38C95}" type="presParOf" srcId="{CDEF9802-76CD-47C2-8E9C-3F2722C03A36}" destId="{1953B616-9932-43A3-A08B-F8A12FDC14F9}" srcOrd="0" destOrd="0" presId="urn:microsoft.com/office/officeart/2008/layout/HexagonCluster"/>
    <dgm:cxn modelId="{56547AA8-993F-4116-A9CC-9AA2F490E392}" type="presParOf" srcId="{F54FF7D3-386F-481E-AE4B-2AAE74E47373}" destId="{653787B3-83AC-4FB5-AE13-A98DEFAFC34F}" srcOrd="1" destOrd="0" presId="urn:microsoft.com/office/officeart/2008/layout/HexagonCluster"/>
    <dgm:cxn modelId="{1613CCA2-8CC3-4747-886E-44ECA4224387}" type="presParOf" srcId="{653787B3-83AC-4FB5-AE13-A98DEFAFC34F}" destId="{AF81E720-8BFC-4E64-A026-1A07E3D13C2B}" srcOrd="0" destOrd="0" presId="urn:microsoft.com/office/officeart/2008/layout/HexagonCluster"/>
    <dgm:cxn modelId="{644152A3-C57A-4422-A1FC-3AF47379EA98}" type="presParOf" srcId="{F54FF7D3-386F-481E-AE4B-2AAE74E47373}" destId="{2B829CE8-7C0D-4077-933D-7ACC0171C418}" srcOrd="2" destOrd="0" presId="urn:microsoft.com/office/officeart/2008/layout/HexagonCluster"/>
    <dgm:cxn modelId="{F8BFC9B8-189F-4D7F-B054-F417097860DB}" type="presParOf" srcId="{2B829CE8-7C0D-4077-933D-7ACC0171C418}" destId="{39D0965E-3241-4C1E-A6FD-17ECED56FCF8}" srcOrd="0" destOrd="0" presId="urn:microsoft.com/office/officeart/2008/layout/HexagonCluster"/>
    <dgm:cxn modelId="{CB01B216-F8D0-4BF4-96B1-F0E18AA392C8}" type="presParOf" srcId="{F54FF7D3-386F-481E-AE4B-2AAE74E47373}" destId="{11C06B2D-E40C-462C-A6C2-19AE8015AD49}" srcOrd="3" destOrd="0" presId="urn:microsoft.com/office/officeart/2008/layout/HexagonCluster"/>
    <dgm:cxn modelId="{EF4BF9BF-EA79-4F04-ADBC-A7832F922AAB}" type="presParOf" srcId="{11C06B2D-E40C-462C-A6C2-19AE8015AD49}" destId="{B0621F9C-52B3-4882-AE00-1DA9A8234664}" srcOrd="0" destOrd="0" presId="urn:microsoft.com/office/officeart/2008/layout/HexagonCluster"/>
    <dgm:cxn modelId="{78252CD4-B2A7-474A-A9EA-9E2152648400}" type="presParOf" srcId="{F54FF7D3-386F-481E-AE4B-2AAE74E47373}" destId="{3B2A3106-577A-4EB3-A594-28C1F3847D56}" srcOrd="4" destOrd="0" presId="urn:microsoft.com/office/officeart/2008/layout/HexagonCluster"/>
    <dgm:cxn modelId="{B167E74D-735C-468D-A692-74A6C3D20A19}" type="presParOf" srcId="{3B2A3106-577A-4EB3-A594-28C1F3847D56}" destId="{1B8D7CD5-7182-4C4E-A1BE-FF16FD3B6D65}" srcOrd="0" destOrd="0" presId="urn:microsoft.com/office/officeart/2008/layout/HexagonCluster"/>
    <dgm:cxn modelId="{D66DC70C-C3AD-498F-847E-BB7E39CDBCE7}" type="presParOf" srcId="{F54FF7D3-386F-481E-AE4B-2AAE74E47373}" destId="{329E23A6-4A40-4864-9FE9-6A0B81CCDBCA}" srcOrd="5" destOrd="0" presId="urn:microsoft.com/office/officeart/2008/layout/HexagonCluster"/>
    <dgm:cxn modelId="{52958AF9-23B0-4B02-99A1-822AF6299127}" type="presParOf" srcId="{329E23A6-4A40-4864-9FE9-6A0B81CCDBCA}" destId="{D738D515-8E4D-40AA-9BDA-6446120B7585}" srcOrd="0" destOrd="0" presId="urn:microsoft.com/office/officeart/2008/layout/HexagonCluster"/>
    <dgm:cxn modelId="{B8158FF2-90ED-4EEB-B584-8795CE3DFD2A}" type="presParOf" srcId="{F54FF7D3-386F-481E-AE4B-2AAE74E47373}" destId="{0AA61FAB-A023-478B-A29F-D74A9ADFE818}" srcOrd="6" destOrd="0" presId="urn:microsoft.com/office/officeart/2008/layout/HexagonCluster"/>
    <dgm:cxn modelId="{E58731FE-F349-4544-B1D8-7DE036C804A0}" type="presParOf" srcId="{0AA61FAB-A023-478B-A29F-D74A9ADFE818}" destId="{38C6E4D2-5565-4A32-BD59-C2C5CD921B50}" srcOrd="0" destOrd="0" presId="urn:microsoft.com/office/officeart/2008/layout/HexagonCluster"/>
    <dgm:cxn modelId="{2B063974-053F-4BB4-9C81-D7871B2B428C}" type="presParOf" srcId="{F54FF7D3-386F-481E-AE4B-2AAE74E47373}" destId="{8B8D334E-BA48-4211-ADFA-4DA5C6DADB48}" srcOrd="7" destOrd="0" presId="urn:microsoft.com/office/officeart/2008/layout/HexagonCluster"/>
    <dgm:cxn modelId="{3D93AC69-48FA-4267-8EF5-AF33C43018DE}" type="presParOf" srcId="{8B8D334E-BA48-4211-ADFA-4DA5C6DADB48}" destId="{4F0F8019-3CB6-442B-8DA8-1DA3CE813CEA}" srcOrd="0" destOrd="0" presId="urn:microsoft.com/office/officeart/2008/layout/HexagonCluster"/>
    <dgm:cxn modelId="{535B0C06-86D1-4C03-880D-019A9D928CC6}" type="presParOf" srcId="{F54FF7D3-386F-481E-AE4B-2AAE74E47373}" destId="{C4181FB1-A669-467A-A1AC-549A82CC1D01}" srcOrd="8" destOrd="0" presId="urn:microsoft.com/office/officeart/2008/layout/HexagonCluster"/>
    <dgm:cxn modelId="{C37AF415-722E-4152-B21A-AA87804EF020}" type="presParOf" srcId="{C4181FB1-A669-467A-A1AC-549A82CC1D01}" destId="{FC7EA997-A514-429D-93F9-036ABCA0E9F1}" srcOrd="0" destOrd="0" presId="urn:microsoft.com/office/officeart/2008/layout/HexagonCluster"/>
    <dgm:cxn modelId="{53EBFE37-CF50-4803-AC5D-F3DEEF473025}" type="presParOf" srcId="{F54FF7D3-386F-481E-AE4B-2AAE74E47373}" destId="{E97EBC98-89F6-4183-A7EC-A637F45C6CFC}" srcOrd="9" destOrd="0" presId="urn:microsoft.com/office/officeart/2008/layout/HexagonCluster"/>
    <dgm:cxn modelId="{94597C8B-45A4-48E1-8DD3-07DC2D0FF979}" type="presParOf" srcId="{E97EBC98-89F6-4183-A7EC-A637F45C6CFC}" destId="{A43F9367-2A06-485B-827E-A5EBBEBDD285}" srcOrd="0" destOrd="0" presId="urn:microsoft.com/office/officeart/2008/layout/HexagonCluster"/>
    <dgm:cxn modelId="{E26D1A7C-3B67-4802-9E93-1E37B019F5BF}" type="presParOf" srcId="{F54FF7D3-386F-481E-AE4B-2AAE74E47373}" destId="{BC6C5B1C-F00D-4807-AE21-4AB4605980B4}" srcOrd="10" destOrd="0" presId="urn:microsoft.com/office/officeart/2008/layout/HexagonCluster"/>
    <dgm:cxn modelId="{0EF18C90-3AF2-403F-95A2-9706F9B55927}" type="presParOf" srcId="{BC6C5B1C-F00D-4807-AE21-4AB4605980B4}" destId="{AAB7AC78-7DD3-4253-A50D-6B6DF4F3B163}" srcOrd="0" destOrd="0" presId="urn:microsoft.com/office/officeart/2008/layout/HexagonCluster"/>
    <dgm:cxn modelId="{AE711941-4730-4204-8B7A-6B467608549E}" type="presParOf" srcId="{F54FF7D3-386F-481E-AE4B-2AAE74E47373}" destId="{1F907E80-08F1-432B-BC1B-28D7238B672B}" srcOrd="11" destOrd="0" presId="urn:microsoft.com/office/officeart/2008/layout/HexagonCluster"/>
    <dgm:cxn modelId="{1960637B-C034-4427-A084-A9BF792F701F}" type="presParOf" srcId="{1F907E80-08F1-432B-BC1B-28D7238B672B}" destId="{A7B721B8-0620-4786-9C26-A05687DDD6F2}" srcOrd="0" destOrd="0" presId="urn:microsoft.com/office/officeart/2008/layout/HexagonCluster"/>
    <dgm:cxn modelId="{E2DC6AFC-4421-47BD-8048-36C2FD01F00E}" type="presParOf" srcId="{F54FF7D3-386F-481E-AE4B-2AAE74E47373}" destId="{BA42D748-CEF6-4BA9-88C3-999067186CF5}" srcOrd="12" destOrd="0" presId="urn:microsoft.com/office/officeart/2008/layout/HexagonCluster"/>
    <dgm:cxn modelId="{FAFFD7E3-35CD-419D-8ACE-293E115C7AF2}" type="presParOf" srcId="{BA42D748-CEF6-4BA9-88C3-999067186CF5}" destId="{5FE42FEB-E479-40A7-A01C-D76E094DF865}" srcOrd="0" destOrd="0" presId="urn:microsoft.com/office/officeart/2008/layout/HexagonCluster"/>
    <dgm:cxn modelId="{12103472-6302-4F7B-BAF0-1FE09FB46F87}" type="presParOf" srcId="{F54FF7D3-386F-481E-AE4B-2AAE74E47373}" destId="{D31FD5E5-25CC-4431-91CA-D69F8B55D078}" srcOrd="13" destOrd="0" presId="urn:microsoft.com/office/officeart/2008/layout/HexagonCluster"/>
    <dgm:cxn modelId="{52F3D79B-1A97-493C-AAF2-9BCD76D72219}" type="presParOf" srcId="{D31FD5E5-25CC-4431-91CA-D69F8B55D078}" destId="{6F6BF139-C58E-4D85-B7EE-2688905D22FA}" srcOrd="0" destOrd="0" presId="urn:microsoft.com/office/officeart/2008/layout/HexagonCluster"/>
    <dgm:cxn modelId="{3931FA0E-4FD7-4071-9522-3F71871E491B}" type="presParOf" srcId="{F54FF7D3-386F-481E-AE4B-2AAE74E47373}" destId="{D5917C27-B58D-43AE-89E5-918773F5B449}" srcOrd="14" destOrd="0" presId="urn:microsoft.com/office/officeart/2008/layout/HexagonCluster"/>
    <dgm:cxn modelId="{77539D9B-1290-4F76-8447-3F0C8DC44EA6}" type="presParOf" srcId="{D5917C27-B58D-43AE-89E5-918773F5B449}" destId="{3D9FE3B0-95CB-4346-A364-27454B3E2328}" srcOrd="0" destOrd="0" presId="urn:microsoft.com/office/officeart/2008/layout/HexagonCluster"/>
    <dgm:cxn modelId="{43760979-09D6-45C9-AC8E-9E9D5CCCA3CC}" type="presParOf" srcId="{F54FF7D3-386F-481E-AE4B-2AAE74E47373}" destId="{9D681E99-837E-4602-9B48-CF6501AA3EF6}" srcOrd="15" destOrd="0" presId="urn:microsoft.com/office/officeart/2008/layout/HexagonCluster"/>
    <dgm:cxn modelId="{A28997F7-3C3C-4217-902F-4D3E803A641B}" type="presParOf" srcId="{9D681E99-837E-4602-9B48-CF6501AA3EF6}" destId="{E3D40301-547A-40EC-958F-BE73C2BF1CD8}" srcOrd="0" destOrd="0" presId="urn:microsoft.com/office/officeart/2008/layout/HexagonCluster"/>
    <dgm:cxn modelId="{30CD4887-E314-494C-8D4A-2B3705C8A79B}" type="presParOf" srcId="{F54FF7D3-386F-481E-AE4B-2AAE74E47373}" destId="{15DB80C0-BF50-483E-B55B-80B7B7B4B3A6}" srcOrd="16" destOrd="0" presId="urn:microsoft.com/office/officeart/2008/layout/HexagonCluster"/>
    <dgm:cxn modelId="{0777A7FF-D7C1-423C-9130-336D3759657D}" type="presParOf" srcId="{15DB80C0-BF50-483E-B55B-80B7B7B4B3A6}" destId="{068A761E-DB8F-43E3-A3B4-FA57CF2C10E8}" srcOrd="0" destOrd="0" presId="urn:microsoft.com/office/officeart/2008/layout/HexagonCluster"/>
    <dgm:cxn modelId="{0BC0D1F4-ABAA-4B5D-ACB9-618807B840C5}" type="presParOf" srcId="{F54FF7D3-386F-481E-AE4B-2AAE74E47373}" destId="{3E33AFAA-E39C-4D2D-A6CD-CFBB10374723}" srcOrd="17" destOrd="0" presId="urn:microsoft.com/office/officeart/2008/layout/HexagonCluster"/>
    <dgm:cxn modelId="{3CE12C07-F7DD-42F5-B548-39E0D548FAC6}" type="presParOf" srcId="{3E33AFAA-E39C-4D2D-A6CD-CFBB10374723}" destId="{C6C06172-00ED-4E75-A01C-81D6D18F7FBC}" srcOrd="0" destOrd="0" presId="urn:microsoft.com/office/officeart/2008/layout/HexagonCluster"/>
    <dgm:cxn modelId="{A4205E91-0B4A-45A9-A363-C4F904330C5B}" type="presParOf" srcId="{F54FF7D3-386F-481E-AE4B-2AAE74E47373}" destId="{1A31ECE3-80C0-4AAF-BFD7-453C8996CBB7}" srcOrd="18" destOrd="0" presId="urn:microsoft.com/office/officeart/2008/layout/HexagonCluster"/>
    <dgm:cxn modelId="{CE891ED9-441C-4D30-9862-D15B047497D7}" type="presParOf" srcId="{1A31ECE3-80C0-4AAF-BFD7-453C8996CBB7}" destId="{7129DC88-2550-4A96-A89B-84B2094A9EDC}" srcOrd="0" destOrd="0" presId="urn:microsoft.com/office/officeart/2008/layout/HexagonCluster"/>
    <dgm:cxn modelId="{07129A91-94AB-4397-9883-CC4DB2B00AA5}" type="presParOf" srcId="{F54FF7D3-386F-481E-AE4B-2AAE74E47373}" destId="{1CC8D9FA-77BD-49CE-B17F-207E22D081F1}" srcOrd="19" destOrd="0" presId="urn:microsoft.com/office/officeart/2008/layout/HexagonCluster"/>
    <dgm:cxn modelId="{F872C3BA-154C-4B8E-933A-A8B8BDDD93ED}" type="presParOf" srcId="{1CC8D9FA-77BD-49CE-B17F-207E22D081F1}" destId="{D5968E77-0296-4D5C-827B-09EE630B1E86}" srcOrd="0" destOrd="0" presId="urn:microsoft.com/office/officeart/2008/layout/HexagonCluster"/>
    <dgm:cxn modelId="{B9D940F4-0DA3-4D3B-A8C3-8C995695535E}" type="presParOf" srcId="{F54FF7D3-386F-481E-AE4B-2AAE74E47373}" destId="{D09D5F0B-7764-4304-BA5A-3AD9E83DB818}" srcOrd="20" destOrd="0" presId="urn:microsoft.com/office/officeart/2008/layout/HexagonCluster"/>
    <dgm:cxn modelId="{A2DC2919-5DA2-4432-8318-E5CE97F7786B}" type="presParOf" srcId="{D09D5F0B-7764-4304-BA5A-3AD9E83DB818}" destId="{1EBC2CCA-B10E-4899-B368-F08D2781CA8F}" srcOrd="0" destOrd="0" presId="urn:microsoft.com/office/officeart/2008/layout/HexagonCluster"/>
    <dgm:cxn modelId="{0E5544FC-79A0-4639-9794-463C6B5F1908}" type="presParOf" srcId="{F54FF7D3-386F-481E-AE4B-2AAE74E47373}" destId="{54F2B2FD-0365-4647-8608-1EC762266388}" srcOrd="21" destOrd="0" presId="urn:microsoft.com/office/officeart/2008/layout/HexagonCluster"/>
    <dgm:cxn modelId="{D9E677B1-2B05-4E0D-9842-DBBECDCBBF0B}" type="presParOf" srcId="{54F2B2FD-0365-4647-8608-1EC762266388}" destId="{974E8065-8349-4F07-B7DF-9C72363D1160}" srcOrd="0" destOrd="0" presId="urn:microsoft.com/office/officeart/2008/layout/HexagonCluster"/>
    <dgm:cxn modelId="{9305ABD8-E857-4633-9F50-3AFD266C3BCF}" type="presParOf" srcId="{F54FF7D3-386F-481E-AE4B-2AAE74E47373}" destId="{6EA5AF64-B66A-438F-A310-CF0208CDEEE5}" srcOrd="22" destOrd="0" presId="urn:microsoft.com/office/officeart/2008/layout/HexagonCluster"/>
    <dgm:cxn modelId="{29629C4B-7570-4146-88F9-9C4990B125F0}" type="presParOf" srcId="{6EA5AF64-B66A-438F-A310-CF0208CDEEE5}" destId="{6DD15CCB-3299-4A28-827C-E81BCD08CE38}" srcOrd="0" destOrd="0" presId="urn:microsoft.com/office/officeart/2008/layout/HexagonCluster"/>
    <dgm:cxn modelId="{23F7B0F5-448B-4B98-A9D6-D6D0633887C4}" type="presParOf" srcId="{F54FF7D3-386F-481E-AE4B-2AAE74E47373}" destId="{C66DCAA2-F606-4956-AF64-A22550700E1D}" srcOrd="23" destOrd="0" presId="urn:microsoft.com/office/officeart/2008/layout/HexagonCluster"/>
    <dgm:cxn modelId="{D292449B-E000-4661-B4A7-32613DF33C6B}" type="presParOf" srcId="{C66DCAA2-F606-4956-AF64-A22550700E1D}" destId="{1A93C8B0-F053-433B-9BE3-38922CCBB500}" srcOrd="0" destOrd="0" presId="urn:microsoft.com/office/officeart/2008/layout/HexagonCluster"/>
    <dgm:cxn modelId="{F92AC3AE-BFB8-4344-8378-50ECC1735CCF}" type="presParOf" srcId="{F54FF7D3-386F-481E-AE4B-2AAE74E47373}" destId="{0513405E-D63F-4DFA-85E1-41C2CE5F914B}" srcOrd="24" destOrd="0" presId="urn:microsoft.com/office/officeart/2008/layout/HexagonCluster"/>
    <dgm:cxn modelId="{E112FD1E-1A23-4E0A-A2FC-9CD2F90D4A3B}" type="presParOf" srcId="{0513405E-D63F-4DFA-85E1-41C2CE5F914B}" destId="{E5126BE0-0E21-4E69-A581-1C5028CB2B8C}" srcOrd="0" destOrd="0" presId="urn:microsoft.com/office/officeart/2008/layout/HexagonCluster"/>
    <dgm:cxn modelId="{D892BEA5-6444-4DBF-AE6D-0E50490E0C0E}" type="presParOf" srcId="{F54FF7D3-386F-481E-AE4B-2AAE74E47373}" destId="{E3093A11-55EF-4B8F-B646-23253E031E8F}" srcOrd="25" destOrd="0" presId="urn:microsoft.com/office/officeart/2008/layout/HexagonCluster"/>
    <dgm:cxn modelId="{843B7702-4616-4F36-8367-67680277E040}" type="presParOf" srcId="{E3093A11-55EF-4B8F-B646-23253E031E8F}" destId="{FBBA657A-1214-4D60-B264-6952E019F9BC}" srcOrd="0" destOrd="0" presId="urn:microsoft.com/office/officeart/2008/layout/HexagonCluster"/>
    <dgm:cxn modelId="{6D6BDFF4-C2CD-4117-8657-38B02CFE7614}" type="presParOf" srcId="{F54FF7D3-386F-481E-AE4B-2AAE74E47373}" destId="{097B3A16-50CC-4C3F-9E22-C75621108EF8}" srcOrd="26" destOrd="0" presId="urn:microsoft.com/office/officeart/2008/layout/HexagonCluster"/>
    <dgm:cxn modelId="{6145B25B-ED5A-44BD-B0D1-589FFE80543A}" type="presParOf" srcId="{097B3A16-50CC-4C3F-9E22-C75621108EF8}" destId="{695CE95E-3507-4181-AD94-96D0EE1A8D2D}" srcOrd="0" destOrd="0" presId="urn:microsoft.com/office/officeart/2008/layout/HexagonCluster"/>
    <dgm:cxn modelId="{6570C7F8-EDB6-4C38-8DBB-40B342914F8B}" type="presParOf" srcId="{F54FF7D3-386F-481E-AE4B-2AAE74E47373}" destId="{88F7D0B9-1896-452C-8EF2-9A0928557AD7}" srcOrd="27" destOrd="0" presId="urn:microsoft.com/office/officeart/2008/layout/HexagonCluster"/>
    <dgm:cxn modelId="{B66ACD47-7CF2-4DCE-B740-3F214717B889}" type="presParOf" srcId="{88F7D0B9-1896-452C-8EF2-9A0928557AD7}" destId="{F5F12E7B-8001-4190-A10C-155A2053F72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B616-9932-43A3-A08B-F8A12FDC14F9}">
      <dsp:nvSpPr>
        <dsp:cNvPr id="0" name=""/>
        <dsp:cNvSpPr/>
      </dsp:nvSpPr>
      <dsp:spPr>
        <a:xfrm>
          <a:off x="2150675" y="179141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OR/M != ETL</a:t>
          </a:r>
        </a:p>
      </dsp:txBody>
      <dsp:txXfrm>
        <a:off x="2345159" y="1958410"/>
        <a:ext cx="866663" cy="744181"/>
      </dsp:txXfrm>
    </dsp:sp>
    <dsp:sp modelId="{AF81E720-8BFC-4E64-A026-1A07E3D13C2B}">
      <dsp:nvSpPr>
        <dsp:cNvPr id="0" name=""/>
        <dsp:cNvSpPr/>
      </dsp:nvSpPr>
      <dsp:spPr>
        <a:xfrm>
          <a:off x="2180635" y="227340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0965E-3241-4C1E-A6FD-17ECED56FCF8}">
      <dsp:nvSpPr>
        <dsp:cNvPr id="0" name=""/>
        <dsp:cNvSpPr/>
      </dsp:nvSpPr>
      <dsp:spPr>
        <a:xfrm>
          <a:off x="1070140" y="1195222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21F9C-52B3-4882-AE00-1DA9A8234664}">
      <dsp:nvSpPr>
        <dsp:cNvPr id="0" name=""/>
        <dsp:cNvSpPr/>
      </dsp:nvSpPr>
      <dsp:spPr>
        <a:xfrm>
          <a:off x="1930307" y="213034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D7CD5-7182-4C4E-A1BE-FF16FD3B6D65}">
      <dsp:nvSpPr>
        <dsp:cNvPr id="0" name=""/>
        <dsp:cNvSpPr/>
      </dsp:nvSpPr>
      <dsp:spPr>
        <a:xfrm>
          <a:off x="3231211" y="119197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80236"/>
            <a:satOff val="1694"/>
            <a:lumOff val="4514"/>
            <a:alphaOff val="0"/>
          </a:schemeClr>
        </a:solidFill>
        <a:ln w="635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Full Text Index</a:t>
          </a:r>
          <a:endParaRPr lang="en-US" sz="1400" kern="1200" dirty="0"/>
        </a:p>
      </dsp:txBody>
      <dsp:txXfrm>
        <a:off x="3425695" y="1358970"/>
        <a:ext cx="866663" cy="744181"/>
      </dsp:txXfrm>
    </dsp:sp>
    <dsp:sp modelId="{D738D515-8E4D-40AA-9BDA-6446120B7585}">
      <dsp:nvSpPr>
        <dsp:cNvPr id="0" name=""/>
        <dsp:cNvSpPr/>
      </dsp:nvSpPr>
      <dsp:spPr>
        <a:xfrm>
          <a:off x="4095373" y="212465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6E4D2-5565-4A32-BD59-C2C5CD921B50}">
      <dsp:nvSpPr>
        <dsp:cNvPr id="0" name=""/>
        <dsp:cNvSpPr/>
      </dsp:nvSpPr>
      <dsp:spPr>
        <a:xfrm>
          <a:off x="4311081" y="1788972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F8019-3CB6-442B-8DA8-1DA3CE813CEA}">
      <dsp:nvSpPr>
        <dsp:cNvPr id="0" name=""/>
        <dsp:cNvSpPr/>
      </dsp:nvSpPr>
      <dsp:spPr>
        <a:xfrm>
          <a:off x="4341706" y="226893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A997-A514-429D-93F9-036ABCA0E9F1}">
      <dsp:nvSpPr>
        <dsp:cNvPr id="0" name=""/>
        <dsp:cNvSpPr/>
      </dsp:nvSpPr>
      <dsp:spPr>
        <a:xfrm>
          <a:off x="2150675" y="59943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Query hints</a:t>
          </a:r>
          <a:endParaRPr lang="en-US" sz="1400" kern="1200" dirty="0"/>
        </a:p>
      </dsp:txBody>
      <dsp:txXfrm>
        <a:off x="2345159" y="766438"/>
        <a:ext cx="866663" cy="744181"/>
      </dsp:txXfrm>
    </dsp:sp>
    <dsp:sp modelId="{A43F9367-2A06-485B-827E-A5EBBEBDD285}">
      <dsp:nvSpPr>
        <dsp:cNvPr id="0" name=""/>
        <dsp:cNvSpPr/>
      </dsp:nvSpPr>
      <dsp:spPr>
        <a:xfrm>
          <a:off x="3005517" y="614070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7AC78-7DD3-4253-A50D-6B6DF4F3B163}">
      <dsp:nvSpPr>
        <dsp:cNvPr id="0" name=""/>
        <dsp:cNvSpPr/>
      </dsp:nvSpPr>
      <dsp:spPr>
        <a:xfrm>
          <a:off x="3231211" y="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721B8-0620-4786-9C26-A05687DDD6F2}">
      <dsp:nvSpPr>
        <dsp:cNvPr id="0" name=""/>
        <dsp:cNvSpPr/>
      </dsp:nvSpPr>
      <dsp:spPr>
        <a:xfrm>
          <a:off x="3266497" y="47751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42FEB-E479-40A7-A01C-D76E094DF865}">
      <dsp:nvSpPr>
        <dsp:cNvPr id="0" name=""/>
        <dsp:cNvSpPr/>
      </dsp:nvSpPr>
      <dsp:spPr>
        <a:xfrm>
          <a:off x="4311081" y="59700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Unique Constraints</a:t>
          </a:r>
          <a:endParaRPr lang="en-US" sz="1400" kern="1200" dirty="0"/>
        </a:p>
      </dsp:txBody>
      <dsp:txXfrm>
        <a:off x="4505565" y="764000"/>
        <a:ext cx="866663" cy="744181"/>
      </dsp:txXfrm>
    </dsp:sp>
    <dsp:sp modelId="{6F6BF139-C58E-4D85-B7EE-2688905D22FA}">
      <dsp:nvSpPr>
        <dsp:cNvPr id="0" name=""/>
        <dsp:cNvSpPr/>
      </dsp:nvSpPr>
      <dsp:spPr>
        <a:xfrm>
          <a:off x="5397609" y="107492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FE3B0-95CB-4346-A364-27454B3E2328}">
      <dsp:nvSpPr>
        <dsp:cNvPr id="0" name=""/>
        <dsp:cNvSpPr/>
      </dsp:nvSpPr>
      <dsp:spPr>
        <a:xfrm>
          <a:off x="5391617" y="120335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40301-547A-40EC-958F-BE73C2BF1CD8}">
      <dsp:nvSpPr>
        <dsp:cNvPr id="0" name=""/>
        <dsp:cNvSpPr/>
      </dsp:nvSpPr>
      <dsp:spPr>
        <a:xfrm>
          <a:off x="5636618" y="122245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A761E-DB8F-43E3-A3B4-FA57CF2C10E8}">
      <dsp:nvSpPr>
        <dsp:cNvPr id="0" name=""/>
        <dsp:cNvSpPr/>
      </dsp:nvSpPr>
      <dsp:spPr>
        <a:xfrm>
          <a:off x="5391617" y="1137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Xpath</a:t>
          </a:r>
          <a:endParaRPr lang="en-US" sz="1400" kern="1200" dirty="0"/>
        </a:p>
      </dsp:txBody>
      <dsp:txXfrm>
        <a:off x="5586101" y="178378"/>
        <a:ext cx="866663" cy="744181"/>
      </dsp:txXfrm>
    </dsp:sp>
    <dsp:sp modelId="{C6C06172-00ED-4E75-A01C-81D6D18F7FBC}">
      <dsp:nvSpPr>
        <dsp:cNvPr id="0" name=""/>
        <dsp:cNvSpPr/>
      </dsp:nvSpPr>
      <dsp:spPr>
        <a:xfrm>
          <a:off x="6478144" y="49458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9DC88-2550-4A96-A89B-84B2094A9EDC}">
      <dsp:nvSpPr>
        <dsp:cNvPr id="0" name=""/>
        <dsp:cNvSpPr/>
      </dsp:nvSpPr>
      <dsp:spPr>
        <a:xfrm>
          <a:off x="6472153" y="61285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68E77-0296-4D5C-827B-09EE630B1E86}">
      <dsp:nvSpPr>
        <dsp:cNvPr id="0" name=""/>
        <dsp:cNvSpPr/>
      </dsp:nvSpPr>
      <dsp:spPr>
        <a:xfrm>
          <a:off x="6722480" y="63682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C2CCA-B10E-4899-B368-F08D2781CA8F}">
      <dsp:nvSpPr>
        <dsp:cNvPr id="0" name=""/>
        <dsp:cNvSpPr/>
      </dsp:nvSpPr>
      <dsp:spPr>
        <a:xfrm>
          <a:off x="6472153" y="180279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401179"/>
            <a:satOff val="8472"/>
            <a:lumOff val="22568"/>
            <a:alphaOff val="0"/>
          </a:schemeClr>
        </a:solidFill>
        <a:ln w="635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Results</a:t>
          </a:r>
        </a:p>
      </dsp:txBody>
      <dsp:txXfrm>
        <a:off x="6666637" y="1969789"/>
        <a:ext cx="866663" cy="744181"/>
      </dsp:txXfrm>
    </dsp:sp>
    <dsp:sp modelId="{974E8065-8349-4F07-B7DF-9C72363D1160}">
      <dsp:nvSpPr>
        <dsp:cNvPr id="0" name=""/>
        <dsp:cNvSpPr/>
      </dsp:nvSpPr>
      <dsp:spPr>
        <a:xfrm>
          <a:off x="6721149" y="2747264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5CCB-3299-4A28-827C-E81BCD08CE38}">
      <dsp:nvSpPr>
        <dsp:cNvPr id="0" name=""/>
        <dsp:cNvSpPr/>
      </dsp:nvSpPr>
      <dsp:spPr>
        <a:xfrm>
          <a:off x="5391617" y="239328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3C8B0-F053-433B-9BE3-38922CCBB500}">
      <dsp:nvSpPr>
        <dsp:cNvPr id="0" name=""/>
        <dsp:cNvSpPr/>
      </dsp:nvSpPr>
      <dsp:spPr>
        <a:xfrm>
          <a:off x="6488131" y="286633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26BE0-0E21-4E69-A581-1C5028CB2B8C}">
      <dsp:nvSpPr>
        <dsp:cNvPr id="0" name=""/>
        <dsp:cNvSpPr/>
      </dsp:nvSpPr>
      <dsp:spPr>
        <a:xfrm>
          <a:off x="3229880" y="238638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BulkCopy</a:t>
          </a:r>
          <a:endParaRPr lang="en-US" sz="1400" kern="1200" dirty="0"/>
        </a:p>
      </dsp:txBody>
      <dsp:txXfrm>
        <a:off x="3424364" y="2553379"/>
        <a:ext cx="866663" cy="744181"/>
      </dsp:txXfrm>
    </dsp:sp>
    <dsp:sp modelId="{FBBA657A-1214-4D60-B264-6952E019F9BC}">
      <dsp:nvSpPr>
        <dsp:cNvPr id="0" name=""/>
        <dsp:cNvSpPr/>
      </dsp:nvSpPr>
      <dsp:spPr>
        <a:xfrm>
          <a:off x="3265831" y="286430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CE95E-3507-4181-AD94-96D0EE1A8D2D}">
      <dsp:nvSpPr>
        <dsp:cNvPr id="0" name=""/>
        <dsp:cNvSpPr/>
      </dsp:nvSpPr>
      <dsp:spPr>
        <a:xfrm>
          <a:off x="2150010" y="298582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12E7B-8001-4190-A10C-155A2053F727}">
      <dsp:nvSpPr>
        <dsp:cNvPr id="0" name=""/>
        <dsp:cNvSpPr/>
      </dsp:nvSpPr>
      <dsp:spPr>
        <a:xfrm>
          <a:off x="3004185" y="300085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Blog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[Index("</a:t>
            </a:r>
            <a:r>
              <a:rPr lang="en-US" dirty="0" err="1"/>
              <a:t>IdAndRating</a:t>
            </a:r>
            <a:r>
              <a:rPr lang="en-US" dirty="0"/>
              <a:t>", 1)]</a:t>
            </a:r>
          </a:p>
          <a:p>
            <a:r>
              <a:rPr lang="en-US" dirty="0"/>
              <a:t>    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public string Title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[Index("</a:t>
            </a:r>
            <a:r>
              <a:rPr lang="en-US" dirty="0" err="1"/>
              <a:t>RatingIndex</a:t>
            </a:r>
            <a:r>
              <a:rPr lang="en-US" dirty="0"/>
              <a:t>")]</a:t>
            </a:r>
          </a:p>
          <a:p>
            <a:r>
              <a:rPr lang="en-US" dirty="0"/>
              <a:t>    [Index("</a:t>
            </a:r>
            <a:r>
              <a:rPr lang="en-US" dirty="0" err="1"/>
              <a:t>IdAndRating</a:t>
            </a:r>
            <a:r>
              <a:rPr lang="en-US" dirty="0"/>
              <a:t>", 2, </a:t>
            </a:r>
            <a:r>
              <a:rPr lang="en-US" dirty="0" err="1"/>
              <a:t>IsUnique</a:t>
            </a:r>
            <a:r>
              <a:rPr lang="en-US" dirty="0"/>
              <a:t> = true)]</a:t>
            </a:r>
          </a:p>
          <a:p>
            <a:r>
              <a:rPr lang="en-US" dirty="0"/>
              <a:t>    public </a:t>
            </a:r>
            <a:r>
              <a:rPr lang="en-US" dirty="0" err="1"/>
              <a:t>int</a:t>
            </a:r>
            <a:r>
              <a:rPr lang="en-US" dirty="0"/>
              <a:t> Rating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public virtual </a:t>
            </a:r>
            <a:r>
              <a:rPr lang="en-US" dirty="0" err="1"/>
              <a:t>ICollection</a:t>
            </a:r>
            <a:r>
              <a:rPr lang="en-US" dirty="0"/>
              <a:t>&lt;Post&gt; Posts { get; set;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logging/first</a:t>
            </a:r>
            <a:r>
              <a:rPr lang="en-US" baseline="0" dirty="0"/>
              <a:t> in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9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85278" y="1972270"/>
            <a:ext cx="7773444" cy="3083548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40327"/>
              <a:ext cx="7773444" cy="415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914099" eaLnBrk="0" hangingPunct="0">
                <a:defRPr/>
              </a:pPr>
              <a: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38554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914363">
                <a:defRPr/>
              </a:pPr>
              <a:r>
                <a:rPr lang="en-US" sz="1600" b="1" spc="15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276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9614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4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0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7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4383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5956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2102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003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5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390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281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848" r:id="rId8"/>
    <p:sldLayoutId id="2147483843" r:id="rId9"/>
    <p:sldLayoutId id="2147483847" r:id="rId10"/>
    <p:sldLayoutId id="2147483846" r:id="rId11"/>
    <p:sldLayoutId id="21474838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5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mprofiler.com/" TargetMode="External"/><Relationship Id="rId2" Type="http://schemas.openxmlformats.org/officeDocument/2006/relationships/hyperlink" Target="http://www.hibernatingrhinos.com/products/EFProf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hyperlink" Target="http://miniprofile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hyperlink" Target="https://jwooley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jwooley/EfCore" TargetMode="External"/><Relationship Id="rId5" Type="http://schemas.openxmlformats.org/officeDocument/2006/relationships/hyperlink" Target="https://github.com/jwooley/RecipeWebApi" TargetMode="External"/><Relationship Id="rId4" Type="http://schemas.openxmlformats.org/officeDocument/2006/relationships/hyperlink" Target="http://www.thinqlinq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660" y="2229408"/>
            <a:ext cx="8183720" cy="889474"/>
          </a:xfrm>
        </p:spPr>
        <p:txBody>
          <a:bodyPr/>
          <a:lstStyle/>
          <a:p>
            <a:r>
              <a:rPr lang="en-US" dirty="0"/>
              <a:t>Entity Framework Performance Monitoring and Tuning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1565" y="3240929"/>
            <a:ext cx="5655737" cy="261610"/>
          </a:xfrm>
        </p:spPr>
        <p:txBody>
          <a:bodyPr/>
          <a:lstStyle/>
          <a:p>
            <a:r>
              <a:rPr lang="en-US" dirty="0"/>
              <a:t>Jim Wooley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14742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Senior Delivery Principal, Slalom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www.ThinqLinq.com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@</a:t>
            </a:r>
            <a:r>
              <a:rPr lang="en-US" sz="1200" dirty="0" err="1"/>
              <a:t>JimWooley</a:t>
            </a:r>
            <a:endParaRPr lang="en-US" sz="1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https://github.com/jwooley/RecipeWebApi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https://github.com/jwooley/EfCore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https://jwooley.github.io/ </a:t>
            </a:r>
          </a:p>
        </p:txBody>
      </p:sp>
    </p:spTree>
    <p:extLst>
      <p:ext uri="{BB962C8B-B14F-4D97-AF65-F5344CB8AC3E}">
        <p14:creationId xmlns:p14="http://schemas.microsoft.com/office/powerpoint/2010/main" val="402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SQL Profiler</a:t>
            </a:r>
          </a:p>
          <a:p>
            <a:r>
              <a:rPr lang="en-US" dirty="0" err="1"/>
              <a:t>Intellitrace</a:t>
            </a:r>
            <a:endParaRPr lang="en-US" dirty="0"/>
          </a:p>
          <a:p>
            <a:r>
              <a:rPr lang="en-US" dirty="0" err="1"/>
              <a:t>Context.Database.Log</a:t>
            </a:r>
            <a:endParaRPr lang="en-US" dirty="0"/>
          </a:p>
          <a:p>
            <a:r>
              <a:rPr lang="en-US" dirty="0" err="1">
                <a:hlinkClick r:id="rId2"/>
              </a:rPr>
              <a:t>EFProf</a:t>
            </a:r>
            <a:endParaRPr lang="en-US" dirty="0"/>
          </a:p>
          <a:p>
            <a:r>
              <a:rPr lang="en-US" dirty="0" err="1">
                <a:hlinkClick r:id="rId3"/>
              </a:rPr>
              <a:t>OrmProfiler</a:t>
            </a:r>
            <a:endParaRPr lang="en-US" dirty="0"/>
          </a:p>
          <a:p>
            <a:r>
              <a:rPr lang="en-US" dirty="0" err="1">
                <a:hlinkClick r:id="rId4"/>
              </a:rPr>
              <a:t>MiniProfiler</a:t>
            </a:r>
            <a:endParaRPr lang="en-US" dirty="0"/>
          </a:p>
          <a:p>
            <a:r>
              <a:rPr lang="en-US" dirty="0"/>
              <a:t>Azure Data Studio</a:t>
            </a:r>
          </a:p>
          <a:p>
            <a:r>
              <a:rPr lang="en-US"/>
              <a:t>Application Insights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83" y="717952"/>
            <a:ext cx="4783483" cy="35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232758"/>
            <a:ext cx="71386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EF 6:</a:t>
            </a:r>
          </a:p>
          <a:p>
            <a:r>
              <a:rPr lang="en-US" sz="2400" dirty="0" err="1"/>
              <a:t>Context.Database.Log</a:t>
            </a:r>
            <a:r>
              <a:rPr lang="en-US" sz="2400" dirty="0"/>
              <a:t>(text =&gt; </a:t>
            </a:r>
            <a:r>
              <a:rPr lang="en-US" sz="2400" dirty="0" err="1"/>
              <a:t>Console.WriteLine</a:t>
            </a:r>
            <a:r>
              <a:rPr lang="en-US" sz="2400" dirty="0"/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136932"/>
            <a:ext cx="7338060" cy="113157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9950" y="4866501"/>
            <a:ext cx="48641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https://docs.microsoft.com/en-us/ef/core/miscellaneous/logging</a:t>
            </a:r>
            <a:r>
              <a:rPr lang="en-US" sz="1350" dirty="0"/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09DE6-17B6-41D9-A890-1CF1FCE50F36}"/>
              </a:ext>
            </a:extLst>
          </p:cNvPr>
          <p:cNvSpPr/>
          <p:nvPr/>
        </p:nvSpPr>
        <p:spPr>
          <a:xfrm>
            <a:off x="37319" y="128721"/>
            <a:ext cx="9067800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Loggin</a:t>
            </a:r>
            <a:r>
              <a:rPr lang="en-US" sz="1600" dirty="0"/>
              <a:t> in Core 2:        </a:t>
            </a:r>
          </a:p>
          <a:p>
            <a:r>
              <a:rPr lang="en-US" sz="1600" dirty="0"/>
              <a:t>        protected override void </a:t>
            </a:r>
            <a:r>
              <a:rPr lang="en-US" sz="1600" dirty="0" err="1"/>
              <a:t>OnConfiguring</a:t>
            </a:r>
            <a:r>
              <a:rPr lang="en-US" sz="1600" dirty="0"/>
              <a:t>(</a:t>
            </a:r>
            <a:r>
              <a:rPr lang="en-US" sz="1600" dirty="0" err="1"/>
              <a:t>DbContextOptionsBuilder</a:t>
            </a:r>
            <a:r>
              <a:rPr lang="en-US" sz="1600" dirty="0"/>
              <a:t> </a:t>
            </a:r>
            <a:r>
              <a:rPr lang="en-US" sz="1600" dirty="0" err="1"/>
              <a:t>optionsBuilder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IServiceCollection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serviceCollection.AddLogging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(builder =&gt; builder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AddConsole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AddFilter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(level =&gt; level &gt;=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LogLevel.Information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var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serviceCollection.BuildServiceProvider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().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GetService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&gt;();</a:t>
            </a:r>
          </a:p>
          <a:p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optionsBuilder.UseSqlServer</a:t>
            </a:r>
            <a:r>
              <a:rPr lang="en-US" sz="1600" dirty="0"/>
              <a:t>(“</a:t>
            </a:r>
            <a:r>
              <a:rPr lang="en-US" sz="1600" dirty="0" err="1"/>
              <a:t>cn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    options =&gt;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options.EnableRetryOnFailure</a:t>
            </a:r>
            <a:r>
              <a:rPr lang="en-US" sz="1600" dirty="0"/>
              <a:t>(</a:t>
            </a:r>
            <a:r>
              <a:rPr lang="en-US" sz="1600" dirty="0" err="1"/>
              <a:t>maxRetryCount</a:t>
            </a:r>
            <a:r>
              <a:rPr lang="en-US" sz="1600" dirty="0"/>
              <a:t>: 3);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options.MaxBatchSize</a:t>
            </a:r>
            <a:r>
              <a:rPr lang="en-US" sz="1600" dirty="0"/>
              <a:t>(100);</a:t>
            </a:r>
          </a:p>
          <a:p>
            <a:r>
              <a:rPr lang="en-US" sz="1600" dirty="0"/>
              <a:t>                })</a:t>
            </a:r>
          </a:p>
          <a:p>
            <a:r>
              <a:rPr lang="en-US" sz="1600" dirty="0"/>
              <a:t>        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UseLoggerFactory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1600" dirty="0"/>
              <a:t>                .</a:t>
            </a:r>
            <a:r>
              <a:rPr lang="en-US" sz="1600" dirty="0" err="1"/>
              <a:t>UseLazyLoadingProxies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D69A-8C98-4682-95D0-3E6C0DBCD29A}"/>
              </a:ext>
            </a:extLst>
          </p:cNvPr>
          <p:cNvSpPr txBox="1"/>
          <p:nvPr/>
        </p:nvSpPr>
        <p:spPr>
          <a:xfrm>
            <a:off x="0" y="95964"/>
            <a:ext cx="9049272" cy="45243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Logging in Core 3: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builder.AddConsole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optionsBuilder.UseLoggerFactory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Core 5: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/>
              <a:t>	 </a:t>
            </a:r>
            <a:r>
              <a:rPr lang="en-US" sz="1600" dirty="0">
                <a:latin typeface="Consolas" panose="020B0609020204030204" pitchFamily="49" charset="0"/>
              </a:rPr>
              <a:t>=&gt; </a:t>
            </a:r>
            <a:r>
              <a:rPr lang="en-US" sz="1600" dirty="0" err="1">
                <a:latin typeface="Consolas" panose="020B0609020204030204" pitchFamily="49" charset="0"/>
              </a:rPr>
              <a:t>optionsBuilder.LogTo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748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0A33-EE42-48F5-ADEA-B3371029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 + </a:t>
            </a:r>
            <a:r>
              <a:rPr lang="en-US" dirty="0" err="1"/>
              <a:t>TagWith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05A2-42A7-4F88-9B12-C949C900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dc.Recipes.TagWith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"Testing Tag With"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EF.Functions.Like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9D63-F80B-4B0C-B0F1-4139229E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1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D9B58-51E4-4511-B240-C21B65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E552BC-C578-43DB-A159-B21D078A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tuning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0BD1D-5B60-4B5B-8BF3-F8E463E2A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BC87-4875-465E-BE2B-683F4A9B9A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EF 6 vs EF Core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02494" y="1508524"/>
          <a:ext cx="7337822" cy="30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81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BAE8-8737-46B7-955E-253112F5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vs Dapper</a:t>
            </a:r>
            <a:br>
              <a:rPr lang="en-US" dirty="0"/>
            </a:br>
            <a:r>
              <a:rPr lang="en-US" sz="2000" dirty="0" err="1"/>
              <a:t>Customer.ToList</a:t>
            </a:r>
            <a:r>
              <a:rPr lang="en-US" sz="2000" dirty="0"/>
              <a:t>()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7C5B73-7CA9-4BD6-A416-7AFA82784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073582"/>
              </p:ext>
            </p:extLst>
          </p:nvPr>
        </p:nvGraphicFramePr>
        <p:xfrm>
          <a:off x="457200" y="1200151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1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</a:t>
            </a:r>
            <a:br>
              <a:rPr lang="en-US" dirty="0"/>
            </a:br>
            <a:r>
              <a:rPr lang="en-US" dirty="0"/>
              <a:t>Query?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02494" y="1508524"/>
          <a:ext cx="7337822" cy="30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"/>
            <a:ext cx="5868144" cy="19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D9B58-51E4-4511-B240-C21B65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E552BC-C578-43DB-A159-B21D078A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tuning – EF 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0BD1D-5B60-4B5B-8BF3-F8E463E2A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BC87-4875-465E-BE2B-683F4A9B9A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A8DA-D16D-55FC-C3F6-26A5E0B6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EF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AA70-83FD-A647-4824-AE16D666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brownies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from r in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dc.Recipes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where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r.Title.Contains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(“Brownie")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 new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r.Title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Category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r.Categories.FirstOrDefault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().Description,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Ingredients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r.Ingredients.OrderBy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i.SortOrder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Directions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r.Directions.OrderBy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d.LineNumber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.Select(d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d.Description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2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712C-77C3-D04C-86C3-62E5017C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4.6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2EC9-96E4-8E67-3525-797C65CC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1016287"/>
            <a:ext cx="3645477" cy="412420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[C2],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[C3],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[UnionAll1].[Id1]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[C4],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[UnionAll1].[C2]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[C5],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[UnionAll1].[Title]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[C6],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[UnionAll1].[Description]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[C7],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[UnionAll1].[C1]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[C8],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[UnionAll1].[Id2]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[C9],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[C10],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[UnionAll1].[Units]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UnitType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[C12],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[UnionAll1].[Description1]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[C13],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[UnionAll1].[RecipeId1]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[C14],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[UnionAll1].[C3]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 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WHEN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([Extent4].[Id]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THEN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END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[Filter1].[Id]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[Limit1].[Id]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[C2],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[Filter1].[Title]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[Title],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[Limit1].[Description]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[Description],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[Extent4].[Id]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[Id2],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[Extent4].[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[Extent4].[Units]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[Units],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[Extent4].[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UnitType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UnitType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[Extent4].[Description]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[Description1],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[Extent4].[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[RecipeId1],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[Extent4].[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[SortOrder1],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varchar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[C3],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bigint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   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[Extent1].[Id]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[Id], [Extent1].[Title]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].[Recipe]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[Extent1]</a:t>
            </a:r>
          </a:p>
          <a:p>
            <a:pPr marL="0" indent="0">
              <a:spcBef>
                <a:spcPts val="0"/>
              </a:spcBef>
              <a:buNone/>
            </a:pPr>
            <a:endParaRPr lang="en-US" sz="6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WHERE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[Extent1].[Title]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LIKE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N’%Brownie</a:t>
            </a:r>
            <a:r>
              <a:rPr lang="en-US" sz="6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%'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[Filter1]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</a:t>
            </a:r>
            <a:endParaRPr 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FF4FD-D893-F4A1-52BA-6263B7114D16}"/>
              </a:ext>
            </a:extLst>
          </p:cNvPr>
          <p:cNvSpPr txBox="1"/>
          <p:nvPr/>
        </p:nvSpPr>
        <p:spPr>
          <a:xfrm>
            <a:off x="4267200" y="918426"/>
            <a:ext cx="45720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6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OUTER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APPLY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 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TOP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[Extent2].[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[Extent2].[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[Extent3].[Id]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[Extent3].[Description]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[Description]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 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RecipeCategory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[Extent2]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INNER JOIN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].[Category]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[Extent3]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[Extent3].[Id] </a:t>
            </a:r>
            <a:r>
              <a:rPr lang="en-US" sz="600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[Extent2].[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WHERE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[Filter1].[Id] </a:t>
            </a:r>
            <a:r>
              <a:rPr lang="en-US" sz="600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[Extent2].[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[Limit1]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LEFT OUTER JOIN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].[Ingredient]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[Extent4]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[Filter1].[Id] </a:t>
            </a:r>
            <a:r>
              <a:rPr lang="en-US" sz="600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[Extent4].[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sz="600" dirty="0"/>
          </a:p>
          <a:p>
            <a:pPr marL="0" indent="0">
              <a:buNone/>
            </a:pP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UNION ALL</a:t>
            </a:r>
            <a:endParaRPr lang="en-US" sz="6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2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[Filter3].[Id]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[Limit2].[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[Limit2].[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[Limit2].[Id]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[Id1],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2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[C2],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[Filter3].[Title]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[Title],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[Limit2].[Description]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[Description],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bigint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[C3],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[C4],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varchar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[C5],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varchar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[C6],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varchar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[C7],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bigint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[C8],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[C9],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[Extent8].[Description]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[Description1],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[Extent8].[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LineNumber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LineNumber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   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[Extent5].[Id]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[Id], [Extent5].[Title]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[Title]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].[Recipe]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[Extent5]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WHERE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[Extent5].[Title]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LIKE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N'%Brownie</a:t>
            </a:r>
            <a:r>
              <a:rPr lang="en-US" sz="6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%'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[Filter3]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OUTER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APPLY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 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TOP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[Extent6].[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[Extent6].[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[Extent7].[Id]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[Extent7].[Description]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[Description]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 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RecipeCategory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[Extent6]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INNER JOIN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].[Category]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[Extent7]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[Extent7].[Id] </a:t>
            </a:r>
            <a:r>
              <a:rPr lang="en-US" sz="600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[Extent6].[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WHERE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[Filter3].[Id] </a:t>
            </a:r>
            <a:r>
              <a:rPr lang="en-US" sz="600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[Extent6].[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[Limit2]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INNER JOIN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].[Direction]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[Extent8]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[Filter3].[Id] </a:t>
            </a:r>
            <a:r>
              <a:rPr lang="en-US" sz="600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[Extent8].[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[UnionAll1]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ORDER BY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[UnionAll1].[Id]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ASC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[UnionAll1].[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ASC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[UnionAll1].[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ASC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[UnionAll1].[Id1]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ASC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[UnionAll1].[C1]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ASC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[UnionAll1].[SortOrder1]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ASC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[UnionAll1].[C4]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ASC</a:t>
            </a:r>
            <a:endParaRPr lang="en-US" sz="6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60474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19" y="963675"/>
            <a:ext cx="6218609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2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192561-81FD-EDD5-6468-49F921E5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8287D5-4C2A-0FE3-E28A-C38A06E49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09906"/>
            <a:ext cx="8229600" cy="3174563"/>
          </a:xfrm>
        </p:spPr>
      </p:pic>
    </p:spTree>
    <p:extLst>
      <p:ext uri="{BB962C8B-B14F-4D97-AF65-F5344CB8AC3E}">
        <p14:creationId xmlns:p14="http://schemas.microsoft.com/office/powerpoint/2010/main" val="249678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102F-8113-4108-8D63-AE15FCA3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1.1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A9FC4-588D-126C-577F-68746784E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29804"/>
            <a:ext cx="8229600" cy="3134766"/>
          </a:xfrm>
        </p:spPr>
      </p:pic>
    </p:spTree>
    <p:extLst>
      <p:ext uri="{BB962C8B-B14F-4D97-AF65-F5344CB8AC3E}">
        <p14:creationId xmlns:p14="http://schemas.microsoft.com/office/powerpoint/2010/main" val="201545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AD7A-E465-3BD0-FCE1-E3C9CEBA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3.0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CB2FD0-BEBD-35AF-C31D-4F46AB0F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067"/>
            <a:ext cx="9144000" cy="22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9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C154-4358-86CE-636D-E26C3196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4BD7-C8CE-460A-B38C-0DC4A0F7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exec</a:t>
            </a:r>
            <a:r>
              <a:rPr lang="en-US" sz="9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sp_executesql</a:t>
            </a:r>
            <a:r>
              <a:rPr lang="en-US" sz="9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N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'SELECT [t].[Title], [t].[Id], [t0].[Description], [t0].[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[t0].[Id], [t1].[Id], [t1].[Description], [t1].[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[t1].[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[t1].[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UnitType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[t1].[Units], [t2].[Description], [t2].[Id]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 (</a:t>
            </a:r>
            <a:endParaRPr lang="en-US" sz="900" dirty="0">
              <a:solidFill>
                <a:srgbClr val="212121"/>
              </a:solidFill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SELECT TOP(@__p_0) [r].[Title], [r].[Id]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FROM [Recipe] AS [r]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WHERE [r].[Title] LIKE 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N‘’%Brownie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%''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AS [t]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LEFT JOIN (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SELECT [c].[Description], [r0].[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[r0].[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[c].[Id]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FROM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RecipeCategory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AS [r0]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INNER JOIN [Category] AS [c] ON [r0].[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= [c].[Id]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AS [t0] ON [t].[Id] = [t0].[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LEFT JOIN (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SELECT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].[Id],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].[Description],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UnitType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].[Units]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FROM [Ingredient] AS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AS [t1] ON [t].[Id] = [t1].[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LEFT JOIN (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SELECT [d].[Description], [d].[Id], [d].[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LineNumber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[d].[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FROM [Direction] AS [d]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AS [t2] ON [t].[Id] = [t2].[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ORDER BY [t].[Id], [t0].[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[t0].[Id], [t1].[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[t1].[Id], [t2].[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LineNumber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[t2].[Id]'</a:t>
            </a:r>
            <a:r>
              <a:rPr lang="en-US" sz="9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N'@__p_0 int'</a:t>
            </a:r>
            <a:r>
              <a:rPr lang="en-US" sz="9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9575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3563-08CC-9A62-44BF-D9714236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281E-A8BD-48FC-C921-7E056D37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sp_executesql</a:t>
            </a:r>
            <a:r>
              <a:rPr lang="en-US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N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'SELECT [t].[Title], [t].[Categories], [t].[Id], 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].[Id], 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].[Description], 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UnitType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].[Units], [d].[Description], [d].[Id]</a:t>
            </a:r>
            <a:endParaRPr lang="en-US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 (</a:t>
            </a:r>
            <a:endParaRPr lang="en-US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SELECT TOP(@__p_0) [r].[Title], [r].[Categories], [r].[Id]</a:t>
            </a:r>
            <a:endParaRPr lang="en-US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FROM 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RecipeSimple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AS [r]</a:t>
            </a:r>
            <a:endParaRPr lang="en-US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WHERE [r].[Title] LIKE ‘’%Brownie%''</a:t>
            </a:r>
            <a:endParaRPr lang="en-US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AS [t]</a:t>
            </a:r>
            <a:endParaRPr lang="en-US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LEFT JOIN [Ingredient] AS 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ON [t].[Id] = 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LEFT JOIN [Direction] AS [d] ON [t].[Id] = [d].[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ORDER BY [t].[Id], 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].[Id], [d].[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LineNumber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]'</a:t>
            </a:r>
            <a:r>
              <a:rPr lang="en-US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N'@__p_0 int'</a:t>
            </a:r>
            <a:r>
              <a:rPr lang="en-US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,@__p_0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50</a:t>
            </a:r>
            <a:endParaRPr lang="en-US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9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9E381-2C3F-A12D-8590-29BF4612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Pooling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06BCD-089F-0F8B-4634-0D2E8ADAC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0150"/>
            <a:ext cx="8439150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builder.Services.AddDbContextPool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&gt;(</a:t>
            </a:r>
          </a:p>
          <a:p>
            <a:pPr marL="0" indent="0">
              <a:buNone/>
            </a:pPr>
            <a:r>
              <a:rPr lang="en-US" dirty="0"/>
              <a:t>    b =&gt; </a:t>
            </a:r>
            <a:r>
              <a:rPr lang="en-US" dirty="0" err="1"/>
              <a:t>b.UseSqlServer</a:t>
            </a:r>
            <a:r>
              <a:rPr lang="en-US" dirty="0"/>
              <a:t>(</a:t>
            </a:r>
            <a:r>
              <a:rPr lang="en-US" dirty="0" err="1"/>
              <a:t>myConnectionString</a:t>
            </a:r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304738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8A01-09BD-863C-0686-D41C1494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EF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9F59-8DC5-B5AD-898A-E4A1C088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recipe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dc.Recipes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EF.Functions.Like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recipe.Title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brownie)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recipe.Title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7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02CF6F-14F4-B219-E3A5-4A585775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Query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0CB1E-37A2-C026-B30A-BF958F0C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00150"/>
            <a:ext cx="8763000" cy="3394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&lt;Recipe&gt;&gt;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FilteredRecipes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EF.CompileQuery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filter) =&gt;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cn.Recipes.Where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(r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r.Title.Contains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(filter)));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GetRecipes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dc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recipes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FilteredRecipes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(dc,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"Brownie"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9626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4D6B-3431-CA87-F1D6-8F2A69A8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6 – Compiled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0123-A98F-F385-BDBF-C3DC867F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optimize -output-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en-US" dirty="0" err="1"/>
              <a:t>CompiledRecipes</a:t>
            </a:r>
            <a:r>
              <a:rPr lang="en-US" dirty="0"/>
              <a:t> --namespace </a:t>
            </a:r>
            <a:r>
              <a:rPr lang="en-US" dirty="0" err="1"/>
              <a:t>CompiledRecipes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8A5C9-30FA-2ACF-55F0-57332BEB593F}"/>
              </a:ext>
            </a:extLst>
          </p:cNvPr>
          <p:cNvSpPr txBox="1"/>
          <p:nvPr/>
        </p:nvSpPr>
        <p:spPr>
          <a:xfrm>
            <a:off x="152400" y="4316292"/>
            <a:ext cx="800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https://learn.microsoft.com/en-us/ef/core/performance/advanced-performance-topics?tabs=with-di%2Cexpression-api-with-constant#compiled-models</a:t>
            </a:r>
          </a:p>
        </p:txBody>
      </p:sp>
    </p:spTree>
    <p:extLst>
      <p:ext uri="{BB962C8B-B14F-4D97-AF65-F5344CB8AC3E}">
        <p14:creationId xmlns:p14="http://schemas.microsoft.com/office/powerpoint/2010/main" val="311793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6B9D-B756-85B4-B146-361A5951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7 Bulk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2C95-8568-2069-A93D-4782D726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dc.Recipes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.Where(r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r.Title.StartsWith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"Demo"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ExecuteUpdateAsync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(r =&gt;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r.SetProperty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r1 =&gt; r1.Title,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r1 =&gt;  r1.Title +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"Demo Updated"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));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dc.Recipes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.Where(r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r.Title.StartsWith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"Demo"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ExecuteDeleteAsync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702"/>
            <a:ext cx="9144000" cy="3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8700-B92F-CD84-8D65-D0113C28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8 – JSON – Contains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795B-B20E-EB7F-5C50-989DC395C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9501"/>
            <a:ext cx="3886200" cy="3263504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700" dirty="0"/>
              <a:t>public class person</a:t>
            </a:r>
          </a:p>
          <a:p>
            <a:pPr marL="0" indent="0" defTabSz="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700" dirty="0"/>
              <a:t>{</a:t>
            </a:r>
          </a:p>
          <a:p>
            <a:pPr marL="0" indent="0" defTabSz="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700" dirty="0"/>
              <a:t>    public string Name { get; set; }</a:t>
            </a:r>
          </a:p>
          <a:p>
            <a:pPr marL="0" indent="0" defTabSz="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700" dirty="0"/>
              <a:t>    public string[] Races { get; set; }</a:t>
            </a:r>
          </a:p>
          <a:p>
            <a:pPr marL="0" indent="0" defTabSz="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7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89CF265-80C3-2406-7221-F650A4CC9E20}"/>
              </a:ext>
            </a:extLst>
          </p:cNvPr>
          <p:cNvSpPr txBox="1">
            <a:spLocks/>
          </p:cNvSpPr>
          <p:nvPr/>
        </p:nvSpPr>
        <p:spPr>
          <a:xfrm>
            <a:off x="4648200" y="1201882"/>
            <a:ext cx="4343400" cy="3394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LINQ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string[] </a:t>
            </a:r>
            <a:r>
              <a:rPr lang="en-US" sz="1800" dirty="0" err="1"/>
              <a:t>testRaces</a:t>
            </a:r>
            <a:r>
              <a:rPr lang="en-US" sz="1800" dirty="0"/>
              <a:t> = { “Asian”, “Hawaiian” };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var query = </a:t>
            </a:r>
            <a:r>
              <a:rPr lang="en-US" sz="1800" dirty="0" err="1"/>
              <a:t>dc.Persons</a:t>
            </a:r>
            <a:endParaRPr lang="en-US" sz="1800" dirty="0"/>
          </a:p>
          <a:p>
            <a:pPr marL="0" indent="0">
              <a:buFont typeface="Arial"/>
              <a:buNone/>
            </a:pPr>
            <a:r>
              <a:rPr lang="en-US" sz="1800" dirty="0"/>
              <a:t>.Where(p =&gt; </a:t>
            </a:r>
            <a:r>
              <a:rPr lang="en-US" sz="1800" dirty="0" err="1"/>
              <a:t>p.Races.Any</a:t>
            </a:r>
            <a:r>
              <a:rPr lang="en-US" sz="1800" dirty="0"/>
              <a:t>(r =&gt; </a:t>
            </a:r>
            <a:r>
              <a:rPr lang="en-US" sz="1800" dirty="0" err="1"/>
              <a:t>testRaces.Contains</a:t>
            </a:r>
            <a:r>
              <a:rPr lang="en-US" sz="1800" dirty="0"/>
              <a:t>(r)))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.Select(p =&gt; </a:t>
            </a:r>
            <a:r>
              <a:rPr lang="en-US" sz="1800" dirty="0" err="1"/>
              <a:t>p.Name</a:t>
            </a:r>
            <a:r>
              <a:rPr lang="en-US" sz="1800" dirty="0"/>
              <a:t>);</a:t>
            </a:r>
          </a:p>
          <a:p>
            <a:pPr marL="0" indent="0">
              <a:buFont typeface="Arial"/>
              <a:buNone/>
            </a:pPr>
            <a:endParaRPr lang="en-US" sz="1800" dirty="0"/>
          </a:p>
          <a:p>
            <a:pPr marL="0" indent="0">
              <a:buFont typeface="Arial"/>
              <a:buNone/>
            </a:pPr>
            <a:r>
              <a:rPr lang="en-US" sz="1800" dirty="0"/>
              <a:t>SQL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SELECT [p].[Name]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FROM [Person] AS [p]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WHERE EXISTS (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    SELECT 1 FROM </a:t>
            </a:r>
            <a:r>
              <a:rPr lang="en-US" sz="1800" dirty="0" err="1"/>
              <a:t>OpenJson</a:t>
            </a:r>
            <a:r>
              <a:rPr lang="en-US" sz="1800" dirty="0"/>
              <a:t>(@__testRaces_0) AS [b] 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    WHERE EXISTS ( 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        SELECT 1 FROM </a:t>
            </a:r>
            <a:r>
              <a:rPr lang="en-US" sz="1800" dirty="0" err="1"/>
              <a:t>OpenJson</a:t>
            </a:r>
            <a:r>
              <a:rPr lang="en-US" sz="1800" dirty="0"/>
              <a:t>([p].[Races]) AS [b0] 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        WHERE [b0].[value] = [b].[value]))</a:t>
            </a:r>
          </a:p>
        </p:txBody>
      </p:sp>
    </p:spTree>
    <p:extLst>
      <p:ext uri="{BB962C8B-B14F-4D97-AF65-F5344CB8AC3E}">
        <p14:creationId xmlns:p14="http://schemas.microsoft.com/office/powerpoint/2010/main" val="3029752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r>
              <a:rPr lang="en-US" baseline="0" dirty="0"/>
              <a:t> values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ToList</a:t>
            </a:r>
            <a:endParaRPr lang="en-US" dirty="0"/>
          </a:p>
          <a:p>
            <a:r>
              <a:rPr lang="en-US" dirty="0" err="1"/>
              <a:t>AsEnumerable</a:t>
            </a:r>
            <a:endParaRPr lang="en-US" dirty="0"/>
          </a:p>
          <a:p>
            <a:r>
              <a:rPr lang="en-US" dirty="0"/>
              <a:t>First</a:t>
            </a:r>
            <a:r>
              <a:rPr lang="en-US" baseline="0" dirty="0"/>
              <a:t> </a:t>
            </a:r>
          </a:p>
          <a:p>
            <a:r>
              <a:rPr lang="en-US" baseline="0" dirty="0"/>
              <a:t>Single</a:t>
            </a:r>
          </a:p>
          <a:p>
            <a:r>
              <a:rPr lang="en-US" baseline="0" dirty="0"/>
              <a:t>Find</a:t>
            </a:r>
          </a:p>
          <a:p>
            <a:r>
              <a:rPr lang="en-US" baseline="0" dirty="0"/>
              <a:t>Aggregate/Count/Sum/Min/Max</a:t>
            </a:r>
          </a:p>
        </p:txBody>
      </p:sp>
    </p:spTree>
    <p:extLst>
      <p:ext uri="{BB962C8B-B14F-4D97-AF65-F5344CB8AC3E}">
        <p14:creationId xmlns:p14="http://schemas.microsoft.com/office/powerpoint/2010/main" val="425963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Loaded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  <a:p>
            <a:r>
              <a:rPr lang="en-US" dirty="0"/>
              <a:t>Anonymous</a:t>
            </a:r>
            <a:r>
              <a:rPr lang="en-US" baseline="0" dirty="0"/>
              <a:t> Type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34" y="1328293"/>
            <a:ext cx="5900166" cy="44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42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3801931"/>
          </a:xfrm>
        </p:spPr>
        <p:txBody>
          <a:bodyPr>
            <a:normAutofit/>
          </a:bodyPr>
          <a:lstStyle/>
          <a:p>
            <a:r>
              <a:rPr lang="en-US" dirty="0"/>
              <a:t>Filter before </a:t>
            </a:r>
            <a:r>
              <a:rPr lang="en-US" dirty="0" err="1"/>
              <a:t>ToList</a:t>
            </a:r>
            <a:endParaRPr lang="en-US" dirty="0"/>
          </a:p>
          <a:p>
            <a:r>
              <a:rPr lang="en-US" dirty="0"/>
              <a:t>Sort before Paging</a:t>
            </a:r>
          </a:p>
          <a:p>
            <a:r>
              <a:rPr lang="en-US" dirty="0"/>
              <a:t>Prefer</a:t>
            </a:r>
            <a:r>
              <a:rPr lang="en-US" baseline="0" dirty="0"/>
              <a:t> Any over Count&gt;0</a:t>
            </a:r>
          </a:p>
          <a:p>
            <a:r>
              <a:rPr lang="en-US" baseline="0" dirty="0"/>
              <a:t>Don’t Any()/Count then iterate</a:t>
            </a:r>
          </a:p>
          <a:p>
            <a:r>
              <a:rPr lang="en-US" baseline="0" dirty="0"/>
              <a:t>Unit of work for saves</a:t>
            </a:r>
          </a:p>
          <a:p>
            <a:r>
              <a:rPr lang="en-US" baseline="0" dirty="0"/>
              <a:t>Break context up with large models</a:t>
            </a:r>
          </a:p>
          <a:p>
            <a:r>
              <a:rPr lang="en-US" dirty="0"/>
              <a:t>Beware of type coercion/computed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692593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can’t do with EF </a:t>
            </a:r>
            <a:r>
              <a:rPr lang="en-US" sz="1600" dirty="0"/>
              <a:t>(out of the box)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6291967"/>
              </p:ext>
            </p:extLst>
          </p:nvPr>
        </p:nvGraphicFramePr>
        <p:xfrm>
          <a:off x="231774" y="854075"/>
          <a:ext cx="87979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07" y="854075"/>
            <a:ext cx="4808765" cy="4071420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2261507" y="914400"/>
            <a:ext cx="4743450" cy="4171950"/>
          </a:xfrm>
          <a:prstGeom prst="noSmoking">
            <a:avLst>
              <a:gd name="adj" fmla="val 524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endParaRPr lang="en-US" sz="24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7" y="1228425"/>
            <a:ext cx="8024351" cy="1294055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EF Performance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14" y="3841621"/>
            <a:ext cx="2420222" cy="11199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/>
              <a:t> Jim Wooley</a:t>
            </a:r>
          </a:p>
          <a:p>
            <a:pPr algn="l"/>
            <a:r>
              <a:rPr lang="en-US" dirty="0">
                <a:hlinkClick r:id="rId4"/>
              </a:rPr>
              <a:t> www.ThinqLinq.com</a:t>
            </a:r>
            <a:endParaRPr lang="en-US" dirty="0"/>
          </a:p>
          <a:p>
            <a:pPr algn="l"/>
            <a:r>
              <a:rPr lang="en-US" dirty="0"/>
              <a:t>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825" y="2420160"/>
            <a:ext cx="7977684" cy="1200329"/>
          </a:xfrm>
          <a:prstGeom prst="rect">
            <a:avLst/>
          </a:prstGeom>
          <a:gradFill>
            <a:gsLst>
              <a:gs pos="0">
                <a:schemeClr val="accent1">
                  <a:tint val="60000"/>
                  <a:lumMod val="104000"/>
                  <a:alpha val="67000"/>
                </a:schemeClr>
              </a:gs>
              <a:gs pos="100000">
                <a:schemeClr val="accent1">
                  <a:tint val="8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5"/>
              </a:rPr>
              <a:t>https://github.com/jwooley/RecipeWebApi</a:t>
            </a:r>
            <a:endParaRPr lang="en-US" sz="2400" dirty="0"/>
          </a:p>
          <a:p>
            <a:pPr algn="ctr"/>
            <a:r>
              <a:rPr lang="en-US" sz="2400" dirty="0">
                <a:hlinkClick r:id="rId6"/>
              </a:rPr>
              <a:t>https://github.com/jwooley/EfCore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>
                <a:hlinkClick r:id="rId7"/>
              </a:rPr>
              <a:t>https://jwooley.github.io/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82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is better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1" y="1454860"/>
            <a:ext cx="3581500" cy="12116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sRecipeSearch</a:t>
            </a:r>
            <a:r>
              <a:rPr lang="en-US" dirty="0"/>
              <a:t> @</a:t>
            </a:r>
            <a:r>
              <a:rPr lang="en-US" dirty="0" err="1"/>
              <a:t>searchText</a:t>
            </a:r>
            <a:r>
              <a:rPr lang="en-US" dirty="0"/>
              <a:t>=‘Chocolate’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1068388"/>
            <a:ext cx="8358188" cy="1216025"/>
          </a:xfrm>
        </p:spPr>
        <p:txBody>
          <a:bodyPr/>
          <a:lstStyle/>
          <a:p>
            <a:r>
              <a:rPr lang="en-US" dirty="0"/>
              <a:t>Stored </a:t>
            </a:r>
            <a:r>
              <a:rPr lang="en-US" dirty="0" err="1"/>
              <a:t>Proc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5029200" y="1066800"/>
            <a:ext cx="4114800" cy="314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EF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492750" y="2633663"/>
            <a:ext cx="3651250" cy="13843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Declare @</a:t>
            </a:r>
            <a:r>
              <a:rPr lang="en-US" sz="1200" dirty="0" err="1"/>
              <a:t>SearchText</a:t>
            </a:r>
            <a:r>
              <a:rPr lang="en-US" sz="1200" dirty="0"/>
              <a:t> </a:t>
            </a:r>
            <a:r>
              <a:rPr lang="en-US" sz="1200" dirty="0" err="1"/>
              <a:t>nvarchar</a:t>
            </a:r>
            <a:r>
              <a:rPr lang="en-US" sz="1200" dirty="0"/>
              <a:t>(2000) = ‘%Chocolate%’</a:t>
            </a:r>
          </a:p>
          <a:p>
            <a:pPr marL="0" indent="0">
              <a:buNone/>
            </a:pPr>
            <a:r>
              <a:rPr lang="en-US" sz="1200" dirty="0"/>
              <a:t>Select </a:t>
            </a:r>
            <a:r>
              <a:rPr lang="en-US" sz="1200" dirty="0" err="1"/>
              <a:t>RecipeId</a:t>
            </a:r>
            <a:r>
              <a:rPr lang="en-US" sz="1200" dirty="0"/>
              <a:t>, Title</a:t>
            </a:r>
          </a:p>
          <a:p>
            <a:pPr marL="0" indent="0">
              <a:buNone/>
            </a:pPr>
            <a:r>
              <a:rPr lang="en-US" sz="1200" dirty="0"/>
              <a:t>From Recipes</a:t>
            </a:r>
          </a:p>
          <a:p>
            <a:pPr marL="0" indent="0">
              <a:buNone/>
            </a:pPr>
            <a:r>
              <a:rPr lang="en-US" sz="1200" dirty="0"/>
              <a:t>Where Title Like @</a:t>
            </a:r>
            <a:r>
              <a:rPr lang="en-US" sz="1200" dirty="0" err="1"/>
              <a:t>SearchText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75633" y="4896658"/>
            <a:ext cx="38683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*EF does support Stored </a:t>
            </a:r>
            <a:r>
              <a:rPr lang="en-US" sz="1350" dirty="0" err="1"/>
              <a:t>Procs</a:t>
            </a:r>
            <a:r>
              <a:rPr lang="en-US" sz="1350" dirty="0"/>
              <a:t> when necessary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181600" y="1454860"/>
            <a:ext cx="3650134" cy="75713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from recipe in Recipes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where </a:t>
            </a:r>
            <a:r>
              <a:rPr lang="en-US" dirty="0" err="1"/>
              <a:t>recipe.Title.Contains</a:t>
            </a:r>
            <a:r>
              <a:rPr lang="en-US" dirty="0"/>
              <a:t>(‘Chocolate’)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select recipe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06932" y="2633650"/>
            <a:ext cx="3650134" cy="142192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4000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'Select * from Recipes where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recipes.Title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like ''%'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'%'''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@search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1119">
            <a:off x="3292480" y="1068332"/>
            <a:ext cx="2711540" cy="3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Assumes</a:t>
            </a:r>
            <a:r>
              <a:rPr lang="en-US" baseline="0" dirty="0"/>
              <a:t> normal Database Tuning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077249"/>
            <a:ext cx="7903798" cy="31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your indexes not against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3281251"/>
          </a:xfrm>
        </p:spPr>
        <p:txBody>
          <a:bodyPr>
            <a:normAutofit/>
          </a:bodyPr>
          <a:lstStyle/>
          <a:p>
            <a:r>
              <a:rPr lang="en-US" dirty="0"/>
              <a:t>Covering</a:t>
            </a:r>
            <a:r>
              <a:rPr lang="en-US" baseline="0" dirty="0"/>
              <a:t> indexes vs table scan</a:t>
            </a:r>
          </a:p>
          <a:p>
            <a:r>
              <a:rPr lang="en-US" dirty="0"/>
              <a:t>Load only the fields you need</a:t>
            </a:r>
          </a:p>
          <a:p>
            <a:r>
              <a:rPr lang="en-US" dirty="0"/>
              <a:t>Prefer set based operations</a:t>
            </a:r>
          </a:p>
          <a:p>
            <a:r>
              <a:rPr lang="en-US" dirty="0"/>
              <a:t>Beware of Includes</a:t>
            </a:r>
          </a:p>
          <a:p>
            <a:r>
              <a:rPr lang="en-US" dirty="0"/>
              <a:t>Type coercions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53" y="1067725"/>
            <a:ext cx="2575547" cy="40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48D4-9147-47F9-9C9E-6E2B125C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</a:t>
            </a:r>
            <a:r>
              <a:rPr lang="en-US" dirty="0" err="1"/>
              <a:t>Coersion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C5A3F6-3AB1-4A69-AF0F-C48F83106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063625"/>
            <a:ext cx="5354279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3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with Code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4"/>
            <a:ext cx="8357616" cy="28184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Properties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Children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Recipes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297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with Code Only Migrations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9731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"Posts",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c =&gt; new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PostId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false, identity: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Title = </a:t>
            </a:r>
            <a:r>
              <a:rPr lang="en-US" dirty="0" err="1"/>
              <a:t>c.String</a:t>
            </a:r>
            <a:r>
              <a:rPr lang="en-US" dirty="0"/>
              <a:t>(</a:t>
            </a:r>
            <a:r>
              <a:rPr lang="en-US" dirty="0" err="1"/>
              <a:t>maxLength</a:t>
            </a:r>
            <a:r>
              <a:rPr lang="en-US" dirty="0"/>
              <a:t>: 200),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Content = </a:t>
            </a:r>
            <a:r>
              <a:rPr lang="en-US" dirty="0" err="1"/>
              <a:t>c.String</a:t>
            </a:r>
            <a:r>
              <a:rPr lang="en-US" dirty="0"/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BlogId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PrimaryKey</a:t>
            </a:r>
            <a:r>
              <a:rPr lang="en-US" dirty="0"/>
              <a:t>(t =&gt; </a:t>
            </a:r>
            <a:r>
              <a:rPr lang="en-US" dirty="0" err="1"/>
              <a:t>t.PostId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ForeignKey</a:t>
            </a:r>
            <a:r>
              <a:rPr lang="en-US" dirty="0"/>
              <a:t>("Blogs", t =&gt; </a:t>
            </a:r>
            <a:r>
              <a:rPr lang="en-US" dirty="0" err="1"/>
              <a:t>t.BlogId</a:t>
            </a:r>
            <a:r>
              <a:rPr lang="en-US" dirty="0"/>
              <a:t>, </a:t>
            </a:r>
            <a:r>
              <a:rPr lang="en-US" dirty="0" err="1"/>
              <a:t>cascadeDelete</a:t>
            </a:r>
            <a:r>
              <a:rPr lang="en-US" dirty="0"/>
              <a:t>: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.Index(t =&gt; </a:t>
            </a:r>
            <a:r>
              <a:rPr lang="en-US" dirty="0" err="1"/>
              <a:t>t.BlogId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.Index(p =&gt; </a:t>
            </a:r>
            <a:r>
              <a:rPr lang="en-US" dirty="0" err="1"/>
              <a:t>p.Title</a:t>
            </a:r>
            <a:r>
              <a:rPr lang="en-US" dirty="0"/>
              <a:t>, unique: true);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5899"/>
      </p:ext>
    </p:extLst>
  </p:cSld>
  <p:clrMapOvr>
    <a:masterClrMapping/>
  </p:clrMapOvr>
</p:sld>
</file>

<file path=ppt/theme/theme1.xml><?xml version="1.0" encoding="utf-8"?>
<a:theme xmlns:a="http://schemas.openxmlformats.org/drawingml/2006/main" name="Slalom_Generic_Template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8406C40E-7192-4CEF-B420-B698635D0D5D}" vid="{94E803AA-2403-43BB-9EB5-8675DF04F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6775483C978499D9195B260C24C73" ma:contentTypeVersion="0" ma:contentTypeDescription="Create a new document." ma:contentTypeScope="" ma:versionID="d4be1c598de8bc3e18f249f3da199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FFB2F-91F2-4AF2-A1DF-F8BE65294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0BA9E4-2DAA-49B9-9D9A-1DC7F9CCA4D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Slalom-Generic-Template v1</Template>
  <TotalTime>2512</TotalTime>
  <Words>2824</Words>
  <Application>Microsoft Office PowerPoint</Application>
  <PresentationFormat>On-screen Show (16:9)</PresentationFormat>
  <Paragraphs>360</Paragraphs>
  <Slides>35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Cascadia Mono</vt:lpstr>
      <vt:lpstr>Consolas</vt:lpstr>
      <vt:lpstr>Georgia</vt:lpstr>
      <vt:lpstr>Segoe UI Black</vt:lpstr>
      <vt:lpstr>Wingdings</vt:lpstr>
      <vt:lpstr>Slalom_Generic_Template_v1</vt:lpstr>
      <vt:lpstr>Office Theme</vt:lpstr>
      <vt:lpstr>Entity Framework Performance Monitoring and Tuning</vt:lpstr>
      <vt:lpstr>Demo Data Model</vt:lpstr>
      <vt:lpstr>Demo Data Model</vt:lpstr>
      <vt:lpstr>Which is better</vt:lpstr>
      <vt:lpstr>Assumes normal Database Tuning</vt:lpstr>
      <vt:lpstr>Work with your indexes not against them</vt:lpstr>
      <vt:lpstr>Implicit Type Coersion</vt:lpstr>
      <vt:lpstr>Indexes with Code Only</vt:lpstr>
      <vt:lpstr>Indexes with Code Only Migrations</vt:lpstr>
      <vt:lpstr>Profile</vt:lpstr>
      <vt:lpstr>Logging</vt:lpstr>
      <vt:lpstr>Core 2 + TagWith</vt:lpstr>
      <vt:lpstr>Demo</vt:lpstr>
      <vt:lpstr>Performance EF 6 vs EF Core</vt:lpstr>
      <vt:lpstr>EF vs Dapper Customer.ToList()</vt:lpstr>
      <vt:lpstr>Complex Query?</vt:lpstr>
      <vt:lpstr>Demo</vt:lpstr>
      <vt:lpstr>Comparing EF Versions</vt:lpstr>
      <vt:lpstr>EF 4.6</vt:lpstr>
      <vt:lpstr>EF Core 1</vt:lpstr>
      <vt:lpstr>EF Core 1.1</vt:lpstr>
      <vt:lpstr>EF Core 3.0</vt:lpstr>
      <vt:lpstr>EF Core 5</vt:lpstr>
      <vt:lpstr>EF Core 8</vt:lpstr>
      <vt:lpstr>Context Pooling</vt:lpstr>
      <vt:lpstr>EF Core 2 EF Functions</vt:lpstr>
      <vt:lpstr>Compiled Query</vt:lpstr>
      <vt:lpstr>EF Core 6 – Compiled Models</vt:lpstr>
      <vt:lpstr>EF Core 7 Bulk Updates</vt:lpstr>
      <vt:lpstr>EF 8 – JSON – Contains</vt:lpstr>
      <vt:lpstr>Load values once</vt:lpstr>
      <vt:lpstr>Lazy Loaded Children</vt:lpstr>
      <vt:lpstr>Misc</vt:lpstr>
      <vt:lpstr>Things you can’t do with EF (out of the box)</vt:lpstr>
      <vt:lpstr>EF Performance Questions?</vt:lpstr>
    </vt:vector>
  </TitlesOfParts>
  <Company>Slalom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Slalom Generic  PowerPoint Template</dc:title>
  <dc:creator>Jim Wooley</dc:creator>
  <cp:lastModifiedBy>Jim Wooley</cp:lastModifiedBy>
  <cp:revision>54</cp:revision>
  <cp:lastPrinted>2015-01-23T18:14:57Z</cp:lastPrinted>
  <dcterms:created xsi:type="dcterms:W3CDTF">2015-05-14T01:41:38Z</dcterms:created>
  <dcterms:modified xsi:type="dcterms:W3CDTF">2024-08-15T04:55:42Z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0x010100E736775483C978499D9195B260C24C73</vt:lpwstr>
  </property>
</Properties>
</file>