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27"/>
  </p:notesMasterIdLst>
  <p:handoutMasterIdLst>
    <p:handoutMasterId r:id="rId28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04" r:id="rId12"/>
    <p:sldId id="617" r:id="rId13"/>
    <p:sldId id="605" r:id="rId14"/>
    <p:sldId id="264" r:id="rId15"/>
    <p:sldId id="621" r:id="rId16"/>
    <p:sldId id="619" r:id="rId17"/>
    <p:sldId id="620" r:id="rId18"/>
    <p:sldId id="280" r:id="rId19"/>
    <p:sldId id="622" r:id="rId20"/>
    <p:sldId id="607" r:id="rId21"/>
    <p:sldId id="609" r:id="rId22"/>
    <p:sldId id="614" r:id="rId23"/>
    <p:sldId id="613" r:id="rId24"/>
    <p:sldId id="612" r:id="rId25"/>
    <p:sldId id="616" r:id="rId26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86" d="100"/>
          <a:sy n="86" d="100"/>
        </p:scale>
        <p:origin x="96" y="63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9/5/2019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://miniprofil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Solution Architect,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115" y="1159635"/>
            <a:ext cx="619220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EF 6:</a:t>
            </a:r>
          </a:p>
          <a:p>
            <a:r>
              <a:rPr lang="en-US" sz="2100" dirty="0" err="1"/>
              <a:t>Context.Database.Log</a:t>
            </a:r>
            <a:r>
              <a:rPr lang="en-US" sz="2100" dirty="0"/>
              <a:t>(text =&gt; </a:t>
            </a:r>
            <a:r>
              <a:rPr lang="en-US" sz="2100" dirty="0" err="1"/>
              <a:t>Console.WriteLine</a:t>
            </a:r>
            <a:r>
              <a:rPr lang="en-US" sz="21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https://docs.efproject.net/en/latest/miscellaneous/logging.html</a:t>
            </a:r>
            <a:r>
              <a:rPr lang="en-US" sz="1350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75115" y="2292232"/>
            <a:ext cx="6287619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EF Core: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LoggerFactory</a:t>
            </a:r>
            <a:r>
              <a:rPr lang="en-US" dirty="0"/>
              <a:t> </a:t>
            </a:r>
            <a:r>
              <a:rPr lang="en-US" dirty="0" err="1"/>
              <a:t>MyLoggerFactory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new </a:t>
            </a:r>
            <a:r>
              <a:rPr lang="en-US" dirty="0" err="1"/>
              <a:t>LoggerFactory</a:t>
            </a:r>
            <a:r>
              <a:rPr lang="en-US" dirty="0"/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new[]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new </a:t>
            </a:r>
            <a:r>
              <a:rPr lang="en-US" dirty="0" err="1"/>
              <a:t>ConsoleLoggerProvider</a:t>
            </a:r>
            <a:r>
              <a:rPr lang="en-US" dirty="0"/>
              <a:t>((_, __) =&gt; true,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true)});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unnecessary fetches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376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dirty="0" err="1"/>
              <a:t>db.Employees.Find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Fix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new Employee { ID = </a:t>
            </a:r>
            <a:r>
              <a:rPr lang="en-US" dirty="0" err="1"/>
              <a:t>empID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err="1"/>
              <a:t>db.Employees.Attach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64089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801931"/>
          </a:xfrm>
        </p:spPr>
        <p:txBody>
          <a:bodyPr>
            <a:normAutofit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</a:p>
          <a:p>
            <a:r>
              <a:rPr lang="en-US" dirty="0"/>
              <a:t>Beware of type coercion/computed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106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90" y="1067725"/>
            <a:ext cx="2400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2305</TotalTime>
  <Words>633</Words>
  <Application>Microsoft Office PowerPoint</Application>
  <PresentationFormat>On-screen Show (16:9)</PresentationFormat>
  <Paragraphs>149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Georgia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Indexes with Code Only</vt:lpstr>
      <vt:lpstr>Indexes with Code Only Migrations</vt:lpstr>
      <vt:lpstr>Profile</vt:lpstr>
      <vt:lpstr>Logging</vt:lpstr>
      <vt:lpstr>Demo</vt:lpstr>
      <vt:lpstr>Performance EF 6 vs EF Core</vt:lpstr>
      <vt:lpstr>EF vs Dapper Customer.ToList()</vt:lpstr>
      <vt:lpstr>Complex Query?</vt:lpstr>
      <vt:lpstr>Demo</vt:lpstr>
      <vt:lpstr>Load values once</vt:lpstr>
      <vt:lpstr>Lazy Loaded Children</vt:lpstr>
      <vt:lpstr>Avoid unnecessary fetches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40</cp:revision>
  <cp:lastPrinted>2015-01-23T18:14:57Z</cp:lastPrinted>
  <dcterms:created xsi:type="dcterms:W3CDTF">2015-05-14T01:41:38Z</dcterms:created>
  <dcterms:modified xsi:type="dcterms:W3CDTF">2019-09-06T02:35:55Z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