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27"/>
  </p:notesMasterIdLst>
  <p:handoutMasterIdLst>
    <p:handoutMasterId r:id="rId28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23" r:id="rId12"/>
    <p:sldId id="604" r:id="rId13"/>
    <p:sldId id="617" r:id="rId14"/>
    <p:sldId id="605" r:id="rId15"/>
    <p:sldId id="624" r:id="rId16"/>
    <p:sldId id="621" r:id="rId17"/>
    <p:sldId id="619" r:id="rId18"/>
    <p:sldId id="620" r:id="rId19"/>
    <p:sldId id="280" r:id="rId20"/>
    <p:sldId id="622" r:id="rId21"/>
    <p:sldId id="607" r:id="rId22"/>
    <p:sldId id="609" r:id="rId23"/>
    <p:sldId id="613" r:id="rId24"/>
    <p:sldId id="612" r:id="rId25"/>
    <p:sldId id="616" r:id="rId26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7289" autoAdjust="0"/>
  </p:normalViewPr>
  <p:slideViewPr>
    <p:cSldViewPr snapToGrid="0" snapToObjects="1">
      <p:cViewPr varScale="1">
        <p:scale>
          <a:sx n="151" d="100"/>
          <a:sy n="151" d="100"/>
        </p:scale>
        <p:origin x="282" y="10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10/28/2019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10/28/2019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39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hyperlink" Target="http://miniprofil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Solution Architect,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32758"/>
            <a:ext cx="71386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EF 6:</a:t>
            </a:r>
          </a:p>
          <a:p>
            <a:r>
              <a:rPr lang="en-US" sz="2400" dirty="0" err="1"/>
              <a:t>Context.Database.Log</a:t>
            </a:r>
            <a:r>
              <a:rPr lang="en-US" sz="2400" dirty="0"/>
              <a:t>(text =&gt; </a:t>
            </a:r>
            <a:r>
              <a:rPr lang="en-US" sz="2400" dirty="0" err="1"/>
              <a:t>Console.WriteLine</a:t>
            </a:r>
            <a:r>
              <a:rPr lang="en-US" sz="24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https://docs.microsoft.com/en-us/ef/core/miscellaneous/logging</a:t>
            </a:r>
            <a:r>
              <a:rPr lang="en-US" sz="1350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09DE6-17B6-41D9-A890-1CF1FCE50F36}"/>
              </a:ext>
            </a:extLst>
          </p:cNvPr>
          <p:cNvSpPr/>
          <p:nvPr/>
        </p:nvSpPr>
        <p:spPr>
          <a:xfrm>
            <a:off x="37319" y="128721"/>
            <a:ext cx="90678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Loggin</a:t>
            </a:r>
            <a:r>
              <a:rPr lang="en-US" sz="1600" dirty="0"/>
              <a:t> in Core 2:        </a:t>
            </a:r>
          </a:p>
          <a:p>
            <a:r>
              <a:rPr lang="en-US" sz="1600" dirty="0"/>
              <a:t>        protected override void </a:t>
            </a:r>
            <a:r>
              <a:rPr lang="en-US" sz="1600" dirty="0" err="1"/>
              <a:t>OnConfiguring</a:t>
            </a:r>
            <a:r>
              <a:rPr lang="en-US" sz="1600" dirty="0"/>
              <a:t>(</a:t>
            </a:r>
            <a:r>
              <a:rPr lang="en-US" sz="1600" dirty="0" err="1"/>
              <a:t>DbContextOptionsBuilder</a:t>
            </a:r>
            <a:r>
              <a:rPr lang="en-US" sz="1600" dirty="0"/>
              <a:t> </a:t>
            </a:r>
            <a:r>
              <a:rPr lang="en-US" sz="1600" dirty="0" err="1"/>
              <a:t>optionsBuilder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serviceCollection.AddLogging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(builder =&gt; builder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AddConsole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AddFilter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(level =&gt; level &gt;=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LogLevel.Information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var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serviceCollection.BuildServiceProvider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GetService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&gt;();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optionsBuilder.UseSqlServer</a:t>
            </a:r>
            <a:r>
              <a:rPr lang="en-US" sz="1600" dirty="0"/>
              <a:t>(“</a:t>
            </a:r>
            <a:r>
              <a:rPr lang="en-US" sz="1600" dirty="0" err="1"/>
              <a:t>cn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options =&gt;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options.EnableRetryOnFailure</a:t>
            </a:r>
            <a:r>
              <a:rPr lang="en-US" sz="1600" dirty="0"/>
              <a:t>(</a:t>
            </a:r>
            <a:r>
              <a:rPr lang="en-US" sz="1600" dirty="0" err="1"/>
              <a:t>maxRetryCount</a:t>
            </a:r>
            <a:r>
              <a:rPr lang="en-US" sz="1600" dirty="0"/>
              <a:t>: 3);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options.MaxBatchSize</a:t>
            </a:r>
            <a:r>
              <a:rPr lang="en-US" sz="1600" dirty="0"/>
              <a:t>(100);</a:t>
            </a:r>
          </a:p>
          <a:p>
            <a:r>
              <a:rPr lang="en-US" sz="1600" dirty="0"/>
              <a:t>                })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UseLoggerFactory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/>
              <a:t>                .</a:t>
            </a:r>
            <a:r>
              <a:rPr lang="en-US" sz="1600" dirty="0" err="1"/>
              <a:t>UseLazyLoadingProxies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D69A-8C98-4682-95D0-3E6C0DBCD29A}"/>
              </a:ext>
            </a:extLst>
          </p:cNvPr>
          <p:cNvSpPr txBox="1"/>
          <p:nvPr/>
        </p:nvSpPr>
        <p:spPr>
          <a:xfrm>
            <a:off x="0" y="95964"/>
            <a:ext cx="8937062" cy="477053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Logging in Core 3: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UseLoggerFactory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74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 – EF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801931"/>
          </a:xfrm>
        </p:spPr>
        <p:txBody>
          <a:bodyPr>
            <a:normAutofit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</a:p>
          <a:p>
            <a:r>
              <a:rPr lang="en-US" dirty="0"/>
              <a:t>Beware of type coercion/computed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281251"/>
          </a:xfrm>
        </p:spPr>
        <p:txBody>
          <a:bodyPr>
            <a:normAutofit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  <a:p>
            <a:r>
              <a:rPr lang="en-US" dirty="0"/>
              <a:t>Beware of Includes</a:t>
            </a:r>
          </a:p>
          <a:p>
            <a:r>
              <a:rPr lang="en-US" dirty="0"/>
              <a:t>Type coercions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53" y="1067725"/>
            <a:ext cx="2575547" cy="40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8D4-9147-47F9-9C9E-6E2B125C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</a:t>
            </a:r>
            <a:r>
              <a:rPr lang="en-US" dirty="0" err="1"/>
              <a:t>Coersion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5A3F6-3AB1-4A69-AF0F-C48F8310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63625"/>
            <a:ext cx="535427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2374</TotalTime>
  <Words>721</Words>
  <Application>Microsoft Office PowerPoint</Application>
  <PresentationFormat>On-screen Show (16:9)</PresentationFormat>
  <Paragraphs>173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Consolas</vt:lpstr>
      <vt:lpstr>Georgia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Implicit Type Coersion</vt:lpstr>
      <vt:lpstr>Indexes with Code Only</vt:lpstr>
      <vt:lpstr>Indexes with Code Only Migrations</vt:lpstr>
      <vt:lpstr>Profile</vt:lpstr>
      <vt:lpstr>Logging</vt:lpstr>
      <vt:lpstr>Demo</vt:lpstr>
      <vt:lpstr>Performance EF 6 vs EF Core</vt:lpstr>
      <vt:lpstr>EF vs Dapper Customer.ToList()</vt:lpstr>
      <vt:lpstr>Complex Query?</vt:lpstr>
      <vt:lpstr>Demo</vt:lpstr>
      <vt:lpstr>Load values once</vt:lpstr>
      <vt:lpstr>Lazy Loaded Children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45</cp:revision>
  <cp:lastPrinted>2015-01-23T18:14:57Z</cp:lastPrinted>
  <dcterms:created xsi:type="dcterms:W3CDTF">2015-05-14T01:41:38Z</dcterms:created>
  <dcterms:modified xsi:type="dcterms:W3CDTF">2019-10-29T00:16:17Z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