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86" r:id="rId2"/>
    <p:sldId id="313" r:id="rId3"/>
    <p:sldId id="308" r:id="rId4"/>
    <p:sldId id="314" r:id="rId5"/>
    <p:sldId id="317" r:id="rId6"/>
    <p:sldId id="263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7" autoAdjust="0"/>
    <p:restoredTop sz="94660"/>
  </p:normalViewPr>
  <p:slideViewPr>
    <p:cSldViewPr>
      <p:cViewPr>
        <p:scale>
          <a:sx n="46" d="100"/>
          <a:sy n="46" d="100"/>
        </p:scale>
        <p:origin x="1397" y="9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2002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2005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2008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7EB9B65E-F1F1-4C0C-BCEF-84E7CC628B93}">
      <dgm:prSet phldrT="[Text]"/>
      <dgm:spPr/>
      <dgm:t>
        <a:bodyPr/>
        <a:lstStyle/>
        <a:p>
          <a:r>
            <a:rPr lang="en-US" dirty="0"/>
            <a:t>2012</a:t>
          </a:r>
        </a:p>
      </dgm:t>
    </dgm:pt>
    <dgm:pt modelId="{C6EC86F0-2776-4AB7-AEC7-E5C672323418}" type="parTrans" cxnId="{37FBB0B3-8481-4EE8-82FF-FE2847EDC146}">
      <dgm:prSet/>
      <dgm:spPr/>
      <dgm:t>
        <a:bodyPr/>
        <a:lstStyle/>
        <a:p>
          <a:endParaRPr lang="en-US"/>
        </a:p>
      </dgm:t>
    </dgm:pt>
    <dgm:pt modelId="{E25BEE93-F45D-4AF9-8923-EC981D9554A2}" type="sibTrans" cxnId="{37FBB0B3-8481-4EE8-82FF-FE2847EDC146}">
      <dgm:prSet/>
      <dgm:spPr/>
      <dgm:t>
        <a:bodyPr/>
        <a:lstStyle/>
        <a:p>
          <a:endParaRPr lang="en-US"/>
        </a:p>
      </dgm:t>
    </dgm:pt>
    <dgm:pt modelId="{295C1A26-C0BB-4CC5-A7C3-C9BB31F1079B}">
      <dgm:prSet phldrT="[Text]"/>
      <dgm:spPr/>
      <dgm:t>
        <a:bodyPr/>
        <a:lstStyle/>
        <a:p>
          <a:r>
            <a:rPr lang="en-US" dirty="0"/>
            <a:t>2013</a:t>
          </a:r>
        </a:p>
      </dgm:t>
    </dgm:pt>
    <dgm:pt modelId="{CCADCD90-BF8B-4450-868B-55E107F5E97C}" type="parTrans" cxnId="{F232DB0F-D1DA-4851-84BA-3F5473E143D9}">
      <dgm:prSet/>
      <dgm:spPr/>
      <dgm:t>
        <a:bodyPr/>
        <a:lstStyle/>
        <a:p>
          <a:endParaRPr lang="en-US"/>
        </a:p>
      </dgm:t>
    </dgm:pt>
    <dgm:pt modelId="{2FF0FE31-AA20-4E75-AC28-31F2605A195E}" type="sibTrans" cxnId="{F232DB0F-D1DA-4851-84BA-3F5473E143D9}">
      <dgm:prSet/>
      <dgm:spPr/>
      <dgm:t>
        <a:bodyPr/>
        <a:lstStyle/>
        <a:p>
          <a:endParaRPr lang="en-US"/>
        </a:p>
      </dgm:t>
    </dgm:pt>
    <dgm:pt modelId="{1002025F-1C72-4A21-ADB8-7F4B762D0701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65806DF-0E39-44E0-9A16-10384E41AC7A}" type="parTrans" cxnId="{A4387B6C-47C1-43EA-AB0B-C9634E0707DB}">
      <dgm:prSet/>
      <dgm:spPr/>
      <dgm:t>
        <a:bodyPr/>
        <a:lstStyle/>
        <a:p>
          <a:endParaRPr lang="en-US"/>
        </a:p>
      </dgm:t>
    </dgm:pt>
    <dgm:pt modelId="{70204279-0190-443C-A74E-BDAC0C260844}" type="sibTrans" cxnId="{A4387B6C-47C1-43EA-AB0B-C9634E0707D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1/VB7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C# 2: Generics, Iterators, Anonymous Delegates, Nullable, Partial, co/contravariance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C# 3: LINQ</a:t>
          </a:r>
          <a:r>
            <a:rPr lang="en-US" dirty="0"/>
            <a:t>, Lambda, Anonymous, </a:t>
          </a:r>
          <a:r>
            <a:rPr lang="en-US" dirty="0" err="1"/>
            <a:t>AutoProp</a:t>
          </a:r>
          <a:r>
            <a:rPr lang="en-US" dirty="0"/>
            <a:t>, Extension Methods, Expression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C# 4: Parallel, Dynamic, optional params, named arguments, embedded interop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2A98F07E-328C-46E7-8251-0118F4BFB566}">
      <dgm:prSet/>
      <dgm:spPr/>
      <dgm:t>
        <a:bodyPr/>
        <a:lstStyle/>
        <a:p>
          <a:r>
            <a:rPr lang="en-US" dirty="0"/>
            <a:t>C# 5: Async, Caller info</a:t>
          </a:r>
        </a:p>
      </dgm:t>
    </dgm:pt>
    <dgm:pt modelId="{2D9A8C24-217F-4619-992B-B0C2B61B4D2D}" type="parTrans" cxnId="{003416AB-762C-4B98-B62B-189A70C864B9}">
      <dgm:prSet/>
      <dgm:spPr/>
      <dgm:t>
        <a:bodyPr/>
        <a:lstStyle/>
        <a:p>
          <a:endParaRPr lang="en-US"/>
        </a:p>
      </dgm:t>
    </dgm:pt>
    <dgm:pt modelId="{363DC761-3722-44DA-B104-F9B7A7D09A14}" type="sibTrans" cxnId="{003416AB-762C-4B98-B62B-189A70C864B9}">
      <dgm:prSet/>
      <dgm:spPr/>
      <dgm:t>
        <a:bodyPr/>
        <a:lstStyle/>
        <a:p>
          <a:endParaRPr lang="en-US"/>
        </a:p>
      </dgm:t>
    </dgm:pt>
    <dgm:pt modelId="{AC1EF113-D03B-420E-911E-B92C916ACEDF}">
      <dgm:prSet/>
      <dgm:spPr/>
      <dgm:t>
        <a:bodyPr/>
        <a:lstStyle/>
        <a:p>
          <a:r>
            <a:rPr lang="en-US" dirty="0"/>
            <a:t>Roslyn</a:t>
          </a:r>
        </a:p>
      </dgm:t>
    </dgm:pt>
    <dgm:pt modelId="{3596FEFB-719F-4095-B6C5-079E00E3C72E}" type="parTrans" cxnId="{C6DCB072-4394-4062-AE87-BC3F79818562}">
      <dgm:prSet/>
      <dgm:spPr/>
      <dgm:t>
        <a:bodyPr/>
        <a:lstStyle/>
        <a:p>
          <a:endParaRPr lang="en-US"/>
        </a:p>
      </dgm:t>
    </dgm:pt>
    <dgm:pt modelId="{E3F70FB8-8A18-4458-9266-24A45CFE504C}" type="sibTrans" cxnId="{C6DCB072-4394-4062-AE87-BC3F79818562}">
      <dgm:prSet/>
      <dgm:spPr/>
      <dgm:t>
        <a:bodyPr/>
        <a:lstStyle/>
        <a:p>
          <a:endParaRPr lang="en-US"/>
        </a:p>
      </dgm:t>
    </dgm:pt>
    <dgm:pt modelId="{A5B00B44-D32B-4A6A-9650-07C7E70EA17D}">
      <dgm:prSet phldrT="[Text]"/>
      <dgm:spPr/>
      <dgm:t>
        <a:bodyPr/>
        <a:lstStyle/>
        <a:p>
          <a:r>
            <a:rPr lang="en-US" dirty="0"/>
            <a:t>???</a:t>
          </a:r>
        </a:p>
      </dgm:t>
    </dgm:pt>
    <dgm:pt modelId="{40DD1C00-2473-4003-BEC0-C004D7F14797}" type="parTrans" cxnId="{0D5AABA5-A419-42AA-AAED-5BD1FF12B65B}">
      <dgm:prSet/>
      <dgm:spPr/>
      <dgm:t>
        <a:bodyPr/>
        <a:lstStyle/>
        <a:p>
          <a:endParaRPr lang="en-US"/>
        </a:p>
      </dgm:t>
    </dgm:pt>
    <dgm:pt modelId="{AA12AF86-DBFF-401E-8F90-8794184B09F1}" type="sibTrans" cxnId="{0D5AABA5-A419-42AA-AAED-5BD1FF12B65B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7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7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7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7">
        <dgm:presLayoutVars>
          <dgm:bulletEnabled val="1"/>
        </dgm:presLayoutVars>
      </dgm:prSet>
      <dgm:spPr/>
    </dgm:pt>
    <dgm:pt modelId="{C9D992B7-A7BC-4357-99AD-F77F70604335}" type="pres">
      <dgm:prSet presAssocID="{FE89EA1D-5BF4-4389-891E-1C4333E940F1}" presName="sp" presStyleCnt="0"/>
      <dgm:spPr/>
    </dgm:pt>
    <dgm:pt modelId="{C5C144BA-0433-4A1A-90F1-F3FD5EE0438A}" type="pres">
      <dgm:prSet presAssocID="{7EB9B65E-F1F1-4C0C-BCEF-84E7CC628B93}" presName="composite" presStyleCnt="0"/>
      <dgm:spPr/>
    </dgm:pt>
    <dgm:pt modelId="{5830255F-49E8-44C9-A5BD-24B9CDC2A666}" type="pres">
      <dgm:prSet presAssocID="{7EB9B65E-F1F1-4C0C-BCEF-84E7CC628B93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7A703FAB-2697-4360-9F76-B04086C14C7D}" type="pres">
      <dgm:prSet presAssocID="{7EB9B65E-F1F1-4C0C-BCEF-84E7CC628B93}" presName="descendantText" presStyleLbl="alignAcc1" presStyleIdx="4" presStyleCnt="7">
        <dgm:presLayoutVars>
          <dgm:bulletEnabled val="1"/>
        </dgm:presLayoutVars>
      </dgm:prSet>
      <dgm:spPr/>
    </dgm:pt>
    <dgm:pt modelId="{FA094EC6-401C-4C3D-8BCD-D36EBCBF57A2}" type="pres">
      <dgm:prSet presAssocID="{E25BEE93-F45D-4AF9-8923-EC981D9554A2}" presName="sp" presStyleCnt="0"/>
      <dgm:spPr/>
    </dgm:pt>
    <dgm:pt modelId="{D89BBC13-AA57-4CAA-9153-09E001633993}" type="pres">
      <dgm:prSet presAssocID="{295C1A26-C0BB-4CC5-A7C3-C9BB31F1079B}" presName="composite" presStyleCnt="0"/>
      <dgm:spPr/>
    </dgm:pt>
    <dgm:pt modelId="{63437E7B-65DF-4A27-B708-B701FB2F2D97}" type="pres">
      <dgm:prSet presAssocID="{295C1A26-C0BB-4CC5-A7C3-C9BB31F1079B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A736080A-6712-4C93-9E27-BF60389BE78D}" type="pres">
      <dgm:prSet presAssocID="{295C1A26-C0BB-4CC5-A7C3-C9BB31F1079B}" presName="descendantText" presStyleLbl="alignAcc1" presStyleIdx="5" presStyleCnt="7">
        <dgm:presLayoutVars>
          <dgm:bulletEnabled val="1"/>
        </dgm:presLayoutVars>
      </dgm:prSet>
      <dgm:spPr/>
    </dgm:pt>
    <dgm:pt modelId="{90A72ED7-D95B-4830-AC90-B05431EACFA1}" type="pres">
      <dgm:prSet presAssocID="{2FF0FE31-AA20-4E75-AC28-31F2605A195E}" presName="sp" presStyleCnt="0"/>
      <dgm:spPr/>
    </dgm:pt>
    <dgm:pt modelId="{628D534B-FA77-4339-9DC4-B32215EC400F}" type="pres">
      <dgm:prSet presAssocID="{1002025F-1C72-4A21-ADB8-7F4B762D0701}" presName="composite" presStyleCnt="0"/>
      <dgm:spPr/>
    </dgm:pt>
    <dgm:pt modelId="{D87B602B-E23A-4814-B38E-6089C0F57C7A}" type="pres">
      <dgm:prSet presAssocID="{1002025F-1C72-4A21-ADB8-7F4B762D0701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37953712-67A3-4E6D-83CD-63697DE27E74}" type="pres">
      <dgm:prSet presAssocID="{1002025F-1C72-4A21-ADB8-7F4B762D0701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26FA470A-BC9E-4344-9C68-21FB9BEFE51D}" type="presOf" srcId="{2A98F07E-328C-46E7-8251-0118F4BFB566}" destId="{7A703FAB-2697-4360-9F76-B04086C14C7D}" srcOrd="0" destOrd="0" presId="urn:microsoft.com/office/officeart/2005/8/layout/chevron2"/>
    <dgm:cxn modelId="{F232DB0F-D1DA-4851-84BA-3F5473E143D9}" srcId="{EE40FFF8-103D-4F45-B85F-403984910D7F}" destId="{295C1A26-C0BB-4CC5-A7C3-C9BB31F1079B}" srcOrd="5" destOrd="0" parTransId="{CCADCD90-BF8B-4450-868B-55E107F5E97C}" sibTransId="{2FF0FE31-AA20-4E75-AC28-31F2605A195E}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4ED9D936-B292-48D0-8935-08A116E8717A}" type="presOf" srcId="{1002025F-1C72-4A21-ADB8-7F4B762D0701}" destId="{D87B602B-E23A-4814-B38E-6089C0F57C7A}" srcOrd="0" destOrd="0" presId="urn:microsoft.com/office/officeart/2005/8/layout/chevron2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A8D72F47-3DFC-4DF0-A79B-D8F9BFA00820}" type="presOf" srcId="{A5B00B44-D32B-4A6A-9650-07C7E70EA17D}" destId="{A736080A-6712-4C93-9E27-BF60389BE78D}" srcOrd="0" destOrd="0" presId="urn:microsoft.com/office/officeart/2005/8/layout/chevron2"/>
    <dgm:cxn modelId="{A4387B6C-47C1-43EA-AB0B-C9634E0707DB}" srcId="{EE40FFF8-103D-4F45-B85F-403984910D7F}" destId="{1002025F-1C72-4A21-ADB8-7F4B762D0701}" srcOrd="6" destOrd="0" parTransId="{765806DF-0E39-44E0-9A16-10384E41AC7A}" sibTransId="{70204279-0190-443C-A74E-BDAC0C260844}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C6DCB072-4394-4062-AE87-BC3F79818562}" srcId="{1002025F-1C72-4A21-ADB8-7F4B762D0701}" destId="{AC1EF113-D03B-420E-911E-B92C916ACEDF}" srcOrd="0" destOrd="0" parTransId="{3596FEFB-719F-4095-B6C5-079E00E3C72E}" sibTransId="{E3F70FB8-8A18-4458-9266-24A45CFE504C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3E678A58-A92A-441B-BD75-D4E269FBDAEE}" type="presOf" srcId="{AC1EF113-D03B-420E-911E-B92C916ACEDF}" destId="{37953712-67A3-4E6D-83CD-63697DE27E74}" srcOrd="0" destOrd="0" presId="urn:microsoft.com/office/officeart/2005/8/layout/chevron2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CE4F279D-9FF2-4D7D-9662-E2C36EFB7600}" type="presOf" srcId="{295C1A26-C0BB-4CC5-A7C3-C9BB31F1079B}" destId="{63437E7B-65DF-4A27-B708-B701FB2F2D97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0D5AABA5-A419-42AA-AAED-5BD1FF12B65B}" srcId="{295C1A26-C0BB-4CC5-A7C3-C9BB31F1079B}" destId="{A5B00B44-D32B-4A6A-9650-07C7E70EA17D}" srcOrd="0" destOrd="0" parTransId="{40DD1C00-2473-4003-BEC0-C004D7F14797}" sibTransId="{AA12AF86-DBFF-401E-8F90-8794184B09F1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003416AB-762C-4B98-B62B-189A70C864B9}" srcId="{7EB9B65E-F1F1-4C0C-BCEF-84E7CC628B93}" destId="{2A98F07E-328C-46E7-8251-0118F4BFB566}" srcOrd="0" destOrd="0" parTransId="{2D9A8C24-217F-4619-992B-B0C2B61B4D2D}" sibTransId="{363DC761-3722-44DA-B104-F9B7A7D09A14}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37FBB0B3-8481-4EE8-82FF-FE2847EDC146}" srcId="{EE40FFF8-103D-4F45-B85F-403984910D7F}" destId="{7EB9B65E-F1F1-4C0C-BCEF-84E7CC628B93}" srcOrd="4" destOrd="0" parTransId="{C6EC86F0-2776-4AB7-AEC7-E5C672323418}" sibTransId="{E25BEE93-F45D-4AF9-8923-EC981D9554A2}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91C181B8-EF46-47FF-908C-8CEFA6F32B8D}" type="presOf" srcId="{7EB9B65E-F1F1-4C0C-BCEF-84E7CC628B93}" destId="{5830255F-49E8-44C9-A5BD-24B9CDC2A666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3D50D5AD-77F9-4A96-B3BC-968B9B7230C0}" type="presParOf" srcId="{C0F71877-8D45-45C6-ADEB-A07688B38294}" destId="{C9D992B7-A7BC-4357-99AD-F77F70604335}" srcOrd="7" destOrd="0" presId="urn:microsoft.com/office/officeart/2005/8/layout/chevron2"/>
    <dgm:cxn modelId="{E8FBE6F7-8354-4376-BAE4-7AA16B10861C}" type="presParOf" srcId="{C0F71877-8D45-45C6-ADEB-A07688B38294}" destId="{C5C144BA-0433-4A1A-90F1-F3FD5EE0438A}" srcOrd="8" destOrd="0" presId="urn:microsoft.com/office/officeart/2005/8/layout/chevron2"/>
    <dgm:cxn modelId="{13E742C9-2F46-49B3-AFB6-D180F7C65852}" type="presParOf" srcId="{C5C144BA-0433-4A1A-90F1-F3FD5EE0438A}" destId="{5830255F-49E8-44C9-A5BD-24B9CDC2A666}" srcOrd="0" destOrd="0" presId="urn:microsoft.com/office/officeart/2005/8/layout/chevron2"/>
    <dgm:cxn modelId="{BF337E50-0B30-4ACA-A9EC-E1E9858E7FBF}" type="presParOf" srcId="{C5C144BA-0433-4A1A-90F1-F3FD5EE0438A}" destId="{7A703FAB-2697-4360-9F76-B04086C14C7D}" srcOrd="1" destOrd="0" presId="urn:microsoft.com/office/officeart/2005/8/layout/chevron2"/>
    <dgm:cxn modelId="{1BA6EAB0-B481-49A5-98C9-261582F14CD7}" type="presParOf" srcId="{C0F71877-8D45-45C6-ADEB-A07688B38294}" destId="{FA094EC6-401C-4C3D-8BCD-D36EBCBF57A2}" srcOrd="9" destOrd="0" presId="urn:microsoft.com/office/officeart/2005/8/layout/chevron2"/>
    <dgm:cxn modelId="{892EC8BF-E09F-43F6-AEB1-2F7897F39834}" type="presParOf" srcId="{C0F71877-8D45-45C6-ADEB-A07688B38294}" destId="{D89BBC13-AA57-4CAA-9153-09E001633993}" srcOrd="10" destOrd="0" presId="urn:microsoft.com/office/officeart/2005/8/layout/chevron2"/>
    <dgm:cxn modelId="{5588CF8D-F4F6-4C4B-B41A-78F16836D713}" type="presParOf" srcId="{D89BBC13-AA57-4CAA-9153-09E001633993}" destId="{63437E7B-65DF-4A27-B708-B701FB2F2D97}" srcOrd="0" destOrd="0" presId="urn:microsoft.com/office/officeart/2005/8/layout/chevron2"/>
    <dgm:cxn modelId="{D48549BC-AC04-41E5-9C0C-79F7611B5655}" type="presParOf" srcId="{D89BBC13-AA57-4CAA-9153-09E001633993}" destId="{A736080A-6712-4C93-9E27-BF60389BE78D}" srcOrd="1" destOrd="0" presId="urn:microsoft.com/office/officeart/2005/8/layout/chevron2"/>
    <dgm:cxn modelId="{5C400D15-931D-482C-AC8A-68D838975307}" type="presParOf" srcId="{C0F71877-8D45-45C6-ADEB-A07688B38294}" destId="{90A72ED7-D95B-4830-AC90-B05431EACFA1}" srcOrd="11" destOrd="0" presId="urn:microsoft.com/office/officeart/2005/8/layout/chevron2"/>
    <dgm:cxn modelId="{0D0C8AF7-BAE3-4D0C-965D-96B2DB476C2D}" type="presParOf" srcId="{C0F71877-8D45-45C6-ADEB-A07688B38294}" destId="{628D534B-FA77-4339-9DC4-B32215EC400F}" srcOrd="12" destOrd="0" presId="urn:microsoft.com/office/officeart/2005/8/layout/chevron2"/>
    <dgm:cxn modelId="{313A3572-BF6B-4FCD-B2B7-8BC7762FAB27}" type="presParOf" srcId="{628D534B-FA77-4339-9DC4-B32215EC400F}" destId="{D87B602B-E23A-4814-B38E-6089C0F57C7A}" srcOrd="0" destOrd="0" presId="urn:microsoft.com/office/officeart/2005/8/layout/chevron2"/>
    <dgm:cxn modelId="{A8E8302F-C9D7-4A0C-A0FE-D012799A09D0}" type="presParOf" srcId="{628D534B-FA77-4339-9DC4-B32215EC400F}" destId="{37953712-67A3-4E6D-83CD-63697DE27E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12/2016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6: Static imports, prop initializers, null propagator, string interpolation, </a:t>
          </a:r>
          <a:r>
            <a:rPr lang="en-US" dirty="0" err="1"/>
            <a:t>nameof</a:t>
          </a:r>
          <a:endParaRPr lang="en-US" dirty="0"/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C# 7.0: Out variables, tuples, pattern matching, local functions, ref locals and returns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/>
            <a:t>C# 7.1: Async main, default literal, inferred tuple names, reference assembly gen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C# 7.2: ref semantics with value types, non-trailing named </a:t>
          </a:r>
          <a:r>
            <a:rPr lang="en-US" dirty="0" err="1"/>
            <a:t>args</a:t>
          </a:r>
          <a:r>
            <a:rPr lang="en-US" dirty="0"/>
            <a:t>, numeric literals, private protected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B47500D1-5B49-4126-B455-56CCD138B848}">
      <dgm:prSet/>
      <dgm:spPr/>
      <dgm:t>
        <a:bodyPr/>
        <a:lstStyle/>
        <a:p>
          <a:r>
            <a:rPr lang="en-US" dirty="0"/>
            <a:t>2018</a:t>
          </a:r>
        </a:p>
      </dgm:t>
    </dgm:pt>
    <dgm:pt modelId="{C5DE88A8-C60D-420C-905B-41651199C91F}" type="parTrans" cxnId="{A668D791-A2D6-4B06-8907-3A70C10838FB}">
      <dgm:prSet/>
      <dgm:spPr/>
      <dgm:t>
        <a:bodyPr/>
        <a:lstStyle/>
        <a:p>
          <a:endParaRPr lang="en-US"/>
        </a:p>
      </dgm:t>
    </dgm:pt>
    <dgm:pt modelId="{A27A2701-9CE2-4389-80C4-E49B6E04766C}" type="sibTrans" cxnId="{A668D791-A2D6-4B06-8907-3A70C10838FB}">
      <dgm:prSet/>
      <dgm:spPr/>
      <dgm:t>
        <a:bodyPr/>
        <a:lstStyle/>
        <a:p>
          <a:endParaRPr lang="en-US"/>
        </a:p>
      </dgm:t>
    </dgm:pt>
    <dgm:pt modelId="{102E85FA-D04E-4BDA-887C-3D56475E09E1}">
      <dgm:prSet/>
      <dgm:spPr/>
      <dgm:t>
        <a:bodyPr/>
        <a:lstStyle/>
        <a:p>
          <a:r>
            <a:rPr lang="en-US" dirty="0"/>
            <a:t>C# 7.3: tuple equality, constraints, expression variables, custom fixed, ref reassignment</a:t>
          </a:r>
        </a:p>
      </dgm:t>
    </dgm:pt>
    <dgm:pt modelId="{08F56AA9-C2B3-4496-85B8-FA3300E74BDC}" type="parTrans" cxnId="{FC76F2F1-CA52-44D4-B384-031166CA0F34}">
      <dgm:prSet/>
      <dgm:spPr/>
      <dgm:t>
        <a:bodyPr/>
        <a:lstStyle/>
        <a:p>
          <a:endParaRPr lang="en-US"/>
        </a:p>
      </dgm:t>
    </dgm:pt>
    <dgm:pt modelId="{2F592831-AE29-4A77-9FD5-7CE370E1A35A}" type="sibTrans" cxnId="{FC76F2F1-CA52-44D4-B384-031166CA0F34}">
      <dgm:prSet/>
      <dgm:spPr/>
      <dgm:t>
        <a:bodyPr/>
        <a:lstStyle/>
        <a:p>
          <a:endParaRPr lang="en-US"/>
        </a:p>
      </dgm:t>
    </dgm:pt>
    <dgm:pt modelId="{71AF9175-FF10-463C-90BF-160738CB8053}">
      <dgm:prSet/>
      <dgm:spPr/>
      <dgm:t>
        <a:bodyPr/>
        <a:lstStyle/>
        <a:p>
          <a:r>
            <a:rPr lang="en-US" dirty="0"/>
            <a:t>2019</a:t>
          </a:r>
        </a:p>
      </dgm:t>
    </dgm:pt>
    <dgm:pt modelId="{41945A9C-F0C1-43EC-A454-A1338F3F612A}" type="parTrans" cxnId="{58921841-8F34-4B3B-BA0C-31BDFB36F7FD}">
      <dgm:prSet/>
      <dgm:spPr/>
      <dgm:t>
        <a:bodyPr/>
        <a:lstStyle/>
        <a:p>
          <a:endParaRPr lang="en-US"/>
        </a:p>
      </dgm:t>
    </dgm:pt>
    <dgm:pt modelId="{D930CE95-8156-4B14-8F56-4D9F687EFC88}" type="sibTrans" cxnId="{58921841-8F34-4B3B-BA0C-31BDFB36F7FD}">
      <dgm:prSet/>
      <dgm:spPr/>
      <dgm:t>
        <a:bodyPr/>
        <a:lstStyle/>
        <a:p>
          <a:endParaRPr lang="en-US"/>
        </a:p>
      </dgm:t>
    </dgm:pt>
    <dgm:pt modelId="{D34FD5CB-1957-447E-87B6-E885DA5BF0D4}">
      <dgm:prSet/>
      <dgm:spPr/>
      <dgm:t>
        <a:bodyPr/>
        <a:lstStyle/>
        <a:p>
          <a:r>
            <a:rPr lang="en-US" dirty="0"/>
            <a:t>C# 8.0: Default interface, nullable reference types, async streams, generic attributes, ranges</a:t>
          </a:r>
        </a:p>
      </dgm:t>
    </dgm:pt>
    <dgm:pt modelId="{21D4FE57-93B5-463D-8B21-4B4813434E67}" type="parTrans" cxnId="{4D67024C-084B-48A9-86A2-23EA20185E4B}">
      <dgm:prSet/>
      <dgm:spPr/>
      <dgm:t>
        <a:bodyPr/>
        <a:lstStyle/>
        <a:p>
          <a:endParaRPr lang="en-US"/>
        </a:p>
      </dgm:t>
    </dgm:pt>
    <dgm:pt modelId="{201C0AA2-4EAE-4179-953C-1B27BB19313A}" type="sibTrans" cxnId="{4D67024C-084B-48A9-86A2-23EA20185E4B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6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6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6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6" custLinFactNeighborX="0">
        <dgm:presLayoutVars>
          <dgm:bulletEnabled val="1"/>
        </dgm:presLayoutVars>
      </dgm:prSet>
      <dgm:spPr/>
    </dgm:pt>
    <dgm:pt modelId="{CDF82A39-6021-4BD2-9ED3-E7C6AEA9FF48}" type="pres">
      <dgm:prSet presAssocID="{FE89EA1D-5BF4-4389-891E-1C4333E940F1}" presName="sp" presStyleCnt="0"/>
      <dgm:spPr/>
    </dgm:pt>
    <dgm:pt modelId="{3FA9C391-46D7-4287-ADAF-6E35FC99B55B}" type="pres">
      <dgm:prSet presAssocID="{B47500D1-5B49-4126-B455-56CCD138B848}" presName="composite" presStyleCnt="0"/>
      <dgm:spPr/>
    </dgm:pt>
    <dgm:pt modelId="{D41454D4-4961-431C-B22B-7AB7FE1D249D}" type="pres">
      <dgm:prSet presAssocID="{B47500D1-5B49-4126-B455-56CCD138B848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B5CBB7B-6A68-4E47-AC87-41C4E45B2858}" type="pres">
      <dgm:prSet presAssocID="{B47500D1-5B49-4126-B455-56CCD138B848}" presName="descendantText" presStyleLbl="alignAcc1" presStyleIdx="4" presStyleCnt="6">
        <dgm:presLayoutVars>
          <dgm:bulletEnabled val="1"/>
        </dgm:presLayoutVars>
      </dgm:prSet>
      <dgm:spPr/>
    </dgm:pt>
    <dgm:pt modelId="{9A8A52C1-9D31-4FE2-A9C6-4BE4C6168031}" type="pres">
      <dgm:prSet presAssocID="{A27A2701-9CE2-4389-80C4-E49B6E04766C}" presName="sp" presStyleCnt="0"/>
      <dgm:spPr/>
    </dgm:pt>
    <dgm:pt modelId="{4B8570E1-54A6-4248-8442-42B1BF97EC8F}" type="pres">
      <dgm:prSet presAssocID="{71AF9175-FF10-463C-90BF-160738CB8053}" presName="composite" presStyleCnt="0"/>
      <dgm:spPr/>
    </dgm:pt>
    <dgm:pt modelId="{354176EC-ED3B-463B-B05C-5230CB8570B4}" type="pres">
      <dgm:prSet presAssocID="{71AF9175-FF10-463C-90BF-160738CB8053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2CD56B81-FC6C-4F80-8FA5-11A248BC734D}" type="pres">
      <dgm:prSet presAssocID="{71AF9175-FF10-463C-90BF-160738CB8053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52515B11-D3A5-4324-BA4B-D14A1D0B5992}" type="presOf" srcId="{D34FD5CB-1957-447E-87B6-E885DA5BF0D4}" destId="{2CD56B81-FC6C-4F80-8FA5-11A248BC734D}" srcOrd="0" destOrd="0" presId="urn:microsoft.com/office/officeart/2005/8/layout/chevron2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A2197320-8BDC-43B3-A5A5-C6CA1E88DF43}" type="presOf" srcId="{102E85FA-D04E-4BDA-887C-3D56475E09E1}" destId="{5B5CBB7B-6A68-4E47-AC87-41C4E45B2858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58921841-8F34-4B3B-BA0C-31BDFB36F7FD}" srcId="{EE40FFF8-103D-4F45-B85F-403984910D7F}" destId="{71AF9175-FF10-463C-90BF-160738CB8053}" srcOrd="5" destOrd="0" parTransId="{41945A9C-F0C1-43EC-A454-A1338F3F612A}" sibTransId="{D930CE95-8156-4B14-8F56-4D9F687EFC88}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CA4B6245-238B-471C-ABD7-7E71AA72F6D9}" type="presOf" srcId="{B47500D1-5B49-4126-B455-56CCD138B848}" destId="{D41454D4-4961-431C-B22B-7AB7FE1D249D}" srcOrd="0" destOrd="0" presId="urn:microsoft.com/office/officeart/2005/8/layout/chevron2"/>
    <dgm:cxn modelId="{4D67024C-084B-48A9-86A2-23EA20185E4B}" srcId="{71AF9175-FF10-463C-90BF-160738CB8053}" destId="{D34FD5CB-1957-447E-87B6-E885DA5BF0D4}" srcOrd="0" destOrd="0" parTransId="{21D4FE57-93B5-463D-8B21-4B4813434E67}" sibTransId="{201C0AA2-4EAE-4179-953C-1B27BB19313A}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A668D791-A2D6-4B06-8907-3A70C10838FB}" srcId="{EE40FFF8-103D-4F45-B85F-403984910D7F}" destId="{B47500D1-5B49-4126-B455-56CCD138B848}" srcOrd="4" destOrd="0" parTransId="{C5DE88A8-C60D-420C-905B-41651199C91F}" sibTransId="{A27A2701-9CE2-4389-80C4-E49B6E04766C}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C5D00D98-08C9-4C03-B220-C7604742A233}" type="presOf" srcId="{71AF9175-FF10-463C-90BF-160738CB8053}" destId="{354176EC-ED3B-463B-B05C-5230CB8570B4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FC76F2F1-CA52-44D4-B384-031166CA0F34}" srcId="{B47500D1-5B49-4126-B455-56CCD138B848}" destId="{102E85FA-D04E-4BDA-887C-3D56475E09E1}" srcOrd="0" destOrd="0" parTransId="{08F56AA9-C2B3-4496-85B8-FA3300E74BDC}" sibTransId="{2F592831-AE29-4A77-9FD5-7CE370E1A35A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80BC699B-C132-47FD-8177-8BB9C4BB40BC}" type="presParOf" srcId="{C0F71877-8D45-45C6-ADEB-A07688B38294}" destId="{CDF82A39-6021-4BD2-9ED3-E7C6AEA9FF48}" srcOrd="7" destOrd="0" presId="urn:microsoft.com/office/officeart/2005/8/layout/chevron2"/>
    <dgm:cxn modelId="{BDF33358-462A-4807-9409-8A15223EE906}" type="presParOf" srcId="{C0F71877-8D45-45C6-ADEB-A07688B38294}" destId="{3FA9C391-46D7-4287-ADAF-6E35FC99B55B}" srcOrd="8" destOrd="0" presId="urn:microsoft.com/office/officeart/2005/8/layout/chevron2"/>
    <dgm:cxn modelId="{65155DAE-6DF1-44A4-AFC9-5E0D5479E459}" type="presParOf" srcId="{3FA9C391-46D7-4287-ADAF-6E35FC99B55B}" destId="{D41454D4-4961-431C-B22B-7AB7FE1D249D}" srcOrd="0" destOrd="0" presId="urn:microsoft.com/office/officeart/2005/8/layout/chevron2"/>
    <dgm:cxn modelId="{FF65B4F2-3E90-4DDC-A9E3-D6B0FFAFA326}" type="presParOf" srcId="{3FA9C391-46D7-4287-ADAF-6E35FC99B55B}" destId="{5B5CBB7B-6A68-4E47-AC87-41C4E45B2858}" srcOrd="1" destOrd="0" presId="urn:microsoft.com/office/officeart/2005/8/layout/chevron2"/>
    <dgm:cxn modelId="{FCBBF761-5430-49C1-BA68-78A9D22AD3D9}" type="presParOf" srcId="{C0F71877-8D45-45C6-ADEB-A07688B38294}" destId="{9A8A52C1-9D31-4FE2-A9C6-4BE4C6168031}" srcOrd="9" destOrd="0" presId="urn:microsoft.com/office/officeart/2005/8/layout/chevron2"/>
    <dgm:cxn modelId="{C3A147E5-ECE9-445E-B3EC-89E637D364A7}" type="presParOf" srcId="{C0F71877-8D45-45C6-ADEB-A07688B38294}" destId="{4B8570E1-54A6-4248-8442-42B1BF97EC8F}" srcOrd="10" destOrd="0" presId="urn:microsoft.com/office/officeart/2005/8/layout/chevron2"/>
    <dgm:cxn modelId="{D612526C-F0D5-44DB-BDEF-63CA04520449}" type="presParOf" srcId="{4B8570E1-54A6-4248-8442-42B1BF97EC8F}" destId="{354176EC-ED3B-463B-B05C-5230CB8570B4}" srcOrd="0" destOrd="0" presId="urn:microsoft.com/office/officeart/2005/8/layout/chevron2"/>
    <dgm:cxn modelId="{17682A23-66A2-4B14-878F-7BCD4027B236}" type="presParOf" srcId="{4B8570E1-54A6-4248-8442-42B1BF97EC8F}" destId="{2CD56B81-FC6C-4F80-8FA5-11A248BC73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2020 </a:t>
          </a:r>
          <a:br>
            <a:rPr lang="en-US" dirty="0"/>
          </a:br>
          <a:r>
            <a:rPr lang="en-US" dirty="0"/>
            <a:t>C# 9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9: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BAD07A50-BB9B-4058-A6B8-3F500B5DC8AC}">
      <dgm:prSet/>
      <dgm:spPr/>
      <dgm:t>
        <a:bodyPr/>
        <a:lstStyle/>
        <a:p>
          <a:r>
            <a:rPr lang="en-US" dirty="0"/>
            <a:t>Extending Partial</a:t>
          </a:r>
        </a:p>
      </dgm:t>
    </dgm:pt>
    <dgm:pt modelId="{B05C9C49-E6D0-4DE2-9935-59A82164DF19}" type="parTrans" cxnId="{489E3D08-4CD7-41BA-8C1E-CB4DA1788484}">
      <dgm:prSet/>
      <dgm:spPr/>
      <dgm:t>
        <a:bodyPr/>
        <a:lstStyle/>
        <a:p>
          <a:endParaRPr lang="en-US"/>
        </a:p>
      </dgm:t>
    </dgm:pt>
    <dgm:pt modelId="{99AE02DB-E0B5-417E-9974-FF9C4B539FD3}" type="sibTrans" cxnId="{489E3D08-4CD7-41BA-8C1E-CB4DA1788484}">
      <dgm:prSet/>
      <dgm:spPr/>
      <dgm:t>
        <a:bodyPr/>
        <a:lstStyle/>
        <a:p>
          <a:endParaRPr lang="en-US"/>
        </a:p>
      </dgm:t>
    </dgm:pt>
    <dgm:pt modelId="{F4983B85-03D1-43A9-BE09-E3ADA2851DE1}">
      <dgm:prSet/>
      <dgm:spPr/>
      <dgm:t>
        <a:bodyPr/>
        <a:lstStyle/>
        <a:p>
          <a:r>
            <a:rPr lang="en-US" dirty="0"/>
            <a:t>Target Type New</a:t>
          </a:r>
        </a:p>
      </dgm:t>
    </dgm:pt>
    <dgm:pt modelId="{B601BCC3-2640-4F4A-933B-5AF872D28298}" type="parTrans" cxnId="{C66F16D8-42E8-4DB5-B54E-C38F2635D16F}">
      <dgm:prSet/>
      <dgm:spPr/>
      <dgm:t>
        <a:bodyPr/>
        <a:lstStyle/>
        <a:p>
          <a:endParaRPr lang="en-US"/>
        </a:p>
      </dgm:t>
    </dgm:pt>
    <dgm:pt modelId="{9702492F-4ED4-44DD-9726-C12E8E993787}" type="sibTrans" cxnId="{C66F16D8-42E8-4DB5-B54E-C38F2635D16F}">
      <dgm:prSet/>
      <dgm:spPr/>
      <dgm:t>
        <a:bodyPr/>
        <a:lstStyle/>
        <a:p>
          <a:endParaRPr lang="en-US"/>
        </a:p>
      </dgm:t>
    </dgm:pt>
    <dgm:pt modelId="{2847F389-EFC7-4678-91B4-456F77F6A487}">
      <dgm:prSet/>
      <dgm:spPr/>
      <dgm:t>
        <a:bodyPr/>
        <a:lstStyle/>
        <a:p>
          <a:r>
            <a:rPr lang="en-US" dirty="0"/>
            <a:t>Top Level Statements</a:t>
          </a:r>
          <a:br>
            <a:rPr lang="en-US" dirty="0"/>
          </a:br>
          <a:r>
            <a:rPr lang="en-US" dirty="0"/>
            <a:t>Records</a:t>
          </a:r>
        </a:p>
      </dgm:t>
    </dgm:pt>
    <dgm:pt modelId="{9B0F2493-2EBE-4167-AC04-5D2F9E44CB75}" type="parTrans" cxnId="{7933C3DF-8CBC-4851-A715-49731D1AA7F8}">
      <dgm:prSet/>
      <dgm:spPr/>
      <dgm:t>
        <a:bodyPr/>
        <a:lstStyle/>
        <a:p>
          <a:endParaRPr lang="en-US"/>
        </a:p>
      </dgm:t>
    </dgm:pt>
    <dgm:pt modelId="{04B6AC97-9873-4B3F-8FA0-CDA76912DFAA}" type="sibTrans" cxnId="{7933C3DF-8CBC-4851-A715-49731D1AA7F8}">
      <dgm:prSet/>
      <dgm:spPr/>
      <dgm:t>
        <a:bodyPr/>
        <a:lstStyle/>
        <a:p>
          <a:endParaRPr lang="en-US"/>
        </a:p>
      </dgm:t>
    </dgm:pt>
    <dgm:pt modelId="{F0059595-A576-4026-BD3A-1F9BB3C8BB17}">
      <dgm:prSet/>
      <dgm:spPr/>
      <dgm:t>
        <a:bodyPr/>
        <a:lstStyle/>
        <a:p>
          <a:r>
            <a:rPr lang="en-US" dirty="0"/>
            <a:t>Code Generators</a:t>
          </a:r>
        </a:p>
      </dgm:t>
    </dgm:pt>
    <dgm:pt modelId="{59902B44-63D8-41FC-A853-1F29959BCAC8}" type="parTrans" cxnId="{FFA0F3DE-0CC2-41C2-92C6-199856AAC9BA}">
      <dgm:prSet/>
      <dgm:spPr/>
      <dgm:t>
        <a:bodyPr/>
        <a:lstStyle/>
        <a:p>
          <a:endParaRPr lang="en-US"/>
        </a:p>
      </dgm:t>
    </dgm:pt>
    <dgm:pt modelId="{62DDD756-23C4-455C-AA2D-F834CE6BC506}" type="sibTrans" cxnId="{FFA0F3DE-0CC2-41C2-92C6-199856AAC9BA}">
      <dgm:prSet/>
      <dgm:spPr/>
      <dgm:t>
        <a:bodyPr/>
        <a:lstStyle/>
        <a:p>
          <a:endParaRPr lang="en-US"/>
        </a:p>
      </dgm:t>
    </dgm:pt>
    <dgm:pt modelId="{9B86685F-3164-4EB7-BC23-02FF7CB9F9C4}">
      <dgm:prSet/>
      <dgm:spPr/>
      <dgm:t>
        <a:bodyPr/>
        <a:lstStyle/>
        <a:p>
          <a:r>
            <a:rPr lang="en-US" dirty="0"/>
            <a:t>Lambda discards</a:t>
          </a:r>
        </a:p>
      </dgm:t>
    </dgm:pt>
    <dgm:pt modelId="{B85B798D-D852-4C83-8E83-2005D14494E6}" type="parTrans" cxnId="{E9A48897-FD3B-4D5C-AF4C-539633DD8EB4}">
      <dgm:prSet/>
      <dgm:spPr/>
      <dgm:t>
        <a:bodyPr/>
        <a:lstStyle/>
        <a:p>
          <a:endParaRPr lang="en-US"/>
        </a:p>
      </dgm:t>
    </dgm:pt>
    <dgm:pt modelId="{A6D54504-08B1-448B-866B-AC899E52CDBE}" type="sibTrans" cxnId="{E9A48897-FD3B-4D5C-AF4C-539633DD8EB4}">
      <dgm:prSet/>
      <dgm:spPr/>
      <dgm:t>
        <a:bodyPr/>
        <a:lstStyle/>
        <a:p>
          <a:endParaRPr lang="en-US"/>
        </a:p>
      </dgm:t>
    </dgm:pt>
    <dgm:pt modelId="{3D9B7437-4B89-4763-BEAF-E9DA24406548}">
      <dgm:prSet/>
      <dgm:spPr/>
      <dgm:t>
        <a:bodyPr/>
        <a:lstStyle/>
        <a:p>
          <a:r>
            <a:rPr lang="en-US" dirty="0"/>
            <a:t>Static lambdas</a:t>
          </a:r>
        </a:p>
      </dgm:t>
    </dgm:pt>
    <dgm:pt modelId="{00D7B9DF-EEE2-424F-94F4-72F4315DD350}" type="parTrans" cxnId="{1AE8C36E-8DF0-4CC1-B93E-246E9DA4A922}">
      <dgm:prSet/>
      <dgm:spPr/>
      <dgm:t>
        <a:bodyPr/>
        <a:lstStyle/>
        <a:p>
          <a:endParaRPr lang="en-US"/>
        </a:p>
      </dgm:t>
    </dgm:pt>
    <dgm:pt modelId="{1A973A3E-417D-464F-A4A3-31C44B5CE944}" type="sibTrans" cxnId="{1AE8C36E-8DF0-4CC1-B93E-246E9DA4A922}">
      <dgm:prSet/>
      <dgm:spPr/>
      <dgm:t>
        <a:bodyPr/>
        <a:lstStyle/>
        <a:p>
          <a:endParaRPr lang="en-US"/>
        </a:p>
      </dgm:t>
    </dgm:pt>
    <dgm:pt modelId="{C9FBC63F-CDED-4761-96FF-FFA93DBFA544}">
      <dgm:prSet/>
      <dgm:spPr/>
      <dgm:t>
        <a:bodyPr/>
        <a:lstStyle/>
        <a:p>
          <a:r>
            <a:rPr lang="en-US" dirty="0"/>
            <a:t>Module Initializers</a:t>
          </a:r>
        </a:p>
      </dgm:t>
    </dgm:pt>
    <dgm:pt modelId="{F7499AFC-3320-40E9-A12C-783F414A0497}" type="parTrans" cxnId="{BF7D8D2E-44B4-4C46-997D-194F89DCBAAA}">
      <dgm:prSet/>
      <dgm:spPr/>
      <dgm:t>
        <a:bodyPr/>
        <a:lstStyle/>
        <a:p>
          <a:endParaRPr lang="en-US"/>
        </a:p>
      </dgm:t>
    </dgm:pt>
    <dgm:pt modelId="{6F1021D3-47C9-42ED-A6A0-97280195F3B0}" type="sibTrans" cxnId="{BF7D8D2E-44B4-4C46-997D-194F89DCBAAA}">
      <dgm:prSet/>
      <dgm:spPr/>
      <dgm:t>
        <a:bodyPr/>
        <a:lstStyle/>
        <a:p>
          <a:endParaRPr lang="en-US"/>
        </a:p>
      </dgm:t>
    </dgm:pt>
    <dgm:pt modelId="{803DF5FC-62EC-40E9-A11C-A8AABA36E779}">
      <dgm:prSet/>
      <dgm:spPr/>
      <dgm:t>
        <a:bodyPr/>
        <a:lstStyle/>
        <a:p>
          <a:r>
            <a:rPr lang="en-US" dirty="0"/>
            <a:t>Skip locals </a:t>
          </a:r>
          <a:r>
            <a:rPr lang="en-US" dirty="0" err="1"/>
            <a:t>init</a:t>
          </a:r>
          <a:endParaRPr lang="en-US" dirty="0"/>
        </a:p>
      </dgm:t>
    </dgm:pt>
    <dgm:pt modelId="{5D30D80F-DE18-4480-B566-A16A0CFC6F20}" type="parTrans" cxnId="{DB9264CA-22FB-40DD-A7A6-BD186ADB5FDF}">
      <dgm:prSet/>
      <dgm:spPr/>
      <dgm:t>
        <a:bodyPr/>
        <a:lstStyle/>
        <a:p>
          <a:endParaRPr lang="en-US"/>
        </a:p>
      </dgm:t>
    </dgm:pt>
    <dgm:pt modelId="{1A88D806-B3F4-4500-8035-AAF8CAE3323C}" type="sibTrans" cxnId="{DB9264CA-22FB-40DD-A7A6-BD186ADB5FDF}">
      <dgm:prSet/>
      <dgm:spPr/>
      <dgm:t>
        <a:bodyPr/>
        <a:lstStyle/>
        <a:p>
          <a:endParaRPr lang="en-US"/>
        </a:p>
      </dgm:t>
    </dgm:pt>
    <dgm:pt modelId="{C60E097D-AA76-4BF7-9C3D-8170A5E36F6C}">
      <dgm:prSet/>
      <dgm:spPr/>
      <dgm:t>
        <a:bodyPr/>
        <a:lstStyle/>
        <a:p>
          <a:r>
            <a:rPr lang="en-US" dirty="0"/>
            <a:t>Native </a:t>
          </a:r>
          <a:r>
            <a:rPr lang="en-US" dirty="0" err="1"/>
            <a:t>ints</a:t>
          </a:r>
          <a:endParaRPr lang="en-US" dirty="0"/>
        </a:p>
      </dgm:t>
    </dgm:pt>
    <dgm:pt modelId="{45B37770-CD98-4A79-9A26-B602ECCDA6A9}" type="parTrans" cxnId="{3C3A5BAB-15B1-405B-B7B2-7AE40A3FAA18}">
      <dgm:prSet/>
      <dgm:spPr/>
      <dgm:t>
        <a:bodyPr/>
        <a:lstStyle/>
        <a:p>
          <a:endParaRPr lang="en-US"/>
        </a:p>
      </dgm:t>
    </dgm:pt>
    <dgm:pt modelId="{9EA57C41-5194-4789-AB9D-E4610F7586CC}" type="sibTrans" cxnId="{3C3A5BAB-15B1-405B-B7B2-7AE40A3FAA18}">
      <dgm:prSet/>
      <dgm:spPr/>
      <dgm:t>
        <a:bodyPr/>
        <a:lstStyle/>
        <a:p>
          <a:endParaRPr lang="en-US"/>
        </a:p>
      </dgm:t>
    </dgm:pt>
    <dgm:pt modelId="{317F8F53-8FE8-40E0-A447-E41E0904521F}">
      <dgm:prSet/>
      <dgm:spPr/>
      <dgm:t>
        <a:bodyPr/>
        <a:lstStyle/>
        <a:p>
          <a:r>
            <a:rPr lang="en-US" dirty="0"/>
            <a:t>Attributes on local functions</a:t>
          </a:r>
        </a:p>
      </dgm:t>
    </dgm:pt>
    <dgm:pt modelId="{FFFB41DA-5E14-4F71-8BE3-AB9665C0C4B7}" type="parTrans" cxnId="{359A4428-4F2E-4981-A303-A1EE0300BDC5}">
      <dgm:prSet/>
      <dgm:spPr/>
      <dgm:t>
        <a:bodyPr/>
        <a:lstStyle/>
        <a:p>
          <a:endParaRPr lang="en-US"/>
        </a:p>
      </dgm:t>
    </dgm:pt>
    <dgm:pt modelId="{B49F7313-94C2-4F46-976D-1A3694221939}" type="sibTrans" cxnId="{359A4428-4F2E-4981-A303-A1EE0300BDC5}">
      <dgm:prSet/>
      <dgm:spPr/>
      <dgm:t>
        <a:bodyPr/>
        <a:lstStyle/>
        <a:p>
          <a:endParaRPr lang="en-US"/>
        </a:p>
      </dgm:t>
    </dgm:pt>
    <dgm:pt modelId="{33A37AF0-BD67-478C-A1B6-CECFF7670089}">
      <dgm:prSet/>
      <dgm:spPr/>
      <dgm:t>
        <a:bodyPr/>
        <a:lstStyle/>
        <a:p>
          <a:r>
            <a:rPr lang="en-US" dirty="0"/>
            <a:t>Function pointers</a:t>
          </a:r>
        </a:p>
      </dgm:t>
    </dgm:pt>
    <dgm:pt modelId="{DB480371-87BE-4687-BE19-016D1B254F2D}" type="parTrans" cxnId="{EC819047-918A-4F4A-952E-1A093C85E0B6}">
      <dgm:prSet/>
      <dgm:spPr/>
      <dgm:t>
        <a:bodyPr/>
        <a:lstStyle/>
        <a:p>
          <a:endParaRPr lang="en-US"/>
        </a:p>
      </dgm:t>
    </dgm:pt>
    <dgm:pt modelId="{F2A61A8C-04C5-4F78-BFD2-4DE0CCBC52C7}" type="sibTrans" cxnId="{EC819047-918A-4F4A-952E-1A093C85E0B6}">
      <dgm:prSet/>
      <dgm:spPr/>
      <dgm:t>
        <a:bodyPr/>
        <a:lstStyle/>
        <a:p>
          <a:endParaRPr lang="en-US"/>
        </a:p>
      </dgm:t>
    </dgm:pt>
    <dgm:pt modelId="{DA1964D9-3681-4A2C-BC7E-0679C5C170B3}">
      <dgm:prSet/>
      <dgm:spPr/>
      <dgm:t>
        <a:bodyPr/>
        <a:lstStyle/>
        <a:p>
          <a:r>
            <a:rPr lang="en-US" dirty="0"/>
            <a:t>Pattern matching improvements</a:t>
          </a:r>
        </a:p>
      </dgm:t>
    </dgm:pt>
    <dgm:pt modelId="{35517268-AA21-41B7-81CD-BE857C270831}" type="parTrans" cxnId="{DBEC4A4D-3648-4227-B3BD-97D18F9AAB1B}">
      <dgm:prSet/>
      <dgm:spPr/>
      <dgm:t>
        <a:bodyPr/>
        <a:lstStyle/>
        <a:p>
          <a:endParaRPr lang="en-US"/>
        </a:p>
      </dgm:t>
    </dgm:pt>
    <dgm:pt modelId="{422831EE-77C6-49D6-94A4-C278F34C6883}" type="sibTrans" cxnId="{DBEC4A4D-3648-4227-B3BD-97D18F9AAB1B}">
      <dgm:prSet/>
      <dgm:spPr/>
      <dgm:t>
        <a:bodyPr/>
        <a:lstStyle/>
        <a:p>
          <a:endParaRPr lang="en-US"/>
        </a:p>
      </dgm:t>
    </dgm:pt>
    <dgm:pt modelId="{DBE08A27-5DBB-4A9D-ABF3-6EA100931741}">
      <dgm:prSet/>
      <dgm:spPr/>
      <dgm:t>
        <a:bodyPr/>
        <a:lstStyle/>
        <a:p>
          <a:r>
            <a:rPr lang="en-US" dirty="0" err="1"/>
            <a:t>Taarget</a:t>
          </a:r>
          <a:r>
            <a:rPr lang="en-US" dirty="0"/>
            <a:t> type </a:t>
          </a:r>
          <a:r>
            <a:rPr lang="en-US" dirty="0" err="1"/>
            <a:t>conitional</a:t>
          </a:r>
          <a:endParaRPr lang="en-US" dirty="0"/>
        </a:p>
      </dgm:t>
    </dgm:pt>
    <dgm:pt modelId="{FA1F1546-A063-4171-8599-47B8FE0C7561}" type="parTrans" cxnId="{30CBBFBD-F867-43D1-985A-37EBAEDE355B}">
      <dgm:prSet/>
      <dgm:spPr/>
      <dgm:t>
        <a:bodyPr/>
        <a:lstStyle/>
        <a:p>
          <a:endParaRPr lang="en-US"/>
        </a:p>
      </dgm:t>
    </dgm:pt>
    <dgm:pt modelId="{01F3BB34-4170-4703-9C30-2FF74E179715}" type="sibTrans" cxnId="{30CBBFBD-F867-43D1-985A-37EBAEDE355B}">
      <dgm:prSet/>
      <dgm:spPr/>
      <dgm:t>
        <a:bodyPr/>
        <a:lstStyle/>
        <a:p>
          <a:endParaRPr lang="en-US"/>
        </a:p>
      </dgm:t>
    </dgm:pt>
    <dgm:pt modelId="{411FB585-30BF-48A2-BCEF-C84E708BE53E}">
      <dgm:prSet/>
      <dgm:spPr/>
      <dgm:t>
        <a:bodyPr/>
        <a:lstStyle/>
        <a:p>
          <a:r>
            <a:rPr lang="en-US" dirty="0"/>
            <a:t>Covariant returns</a:t>
          </a:r>
        </a:p>
      </dgm:t>
    </dgm:pt>
    <dgm:pt modelId="{55BBE039-6E9C-4FEC-A912-9CC6C70DD558}" type="parTrans" cxnId="{CF29DE29-B9C6-404C-8FB2-F8FE7854FBE7}">
      <dgm:prSet/>
      <dgm:spPr/>
      <dgm:t>
        <a:bodyPr/>
        <a:lstStyle/>
        <a:p>
          <a:endParaRPr lang="en-US"/>
        </a:p>
      </dgm:t>
    </dgm:pt>
    <dgm:pt modelId="{C0129936-EF9A-4E79-8996-08653788AD2A}" type="sibTrans" cxnId="{CF29DE29-B9C6-404C-8FB2-F8FE7854FBE7}">
      <dgm:prSet/>
      <dgm:spPr/>
      <dgm:t>
        <a:bodyPr/>
        <a:lstStyle/>
        <a:p>
          <a:endParaRPr lang="en-US"/>
        </a:p>
      </dgm:t>
    </dgm:pt>
    <dgm:pt modelId="{009A7F54-64A4-45C2-877D-AE62DBC51AE6}">
      <dgm:prSet/>
      <dgm:spPr/>
      <dgm:t>
        <a:bodyPr/>
        <a:lstStyle/>
        <a:p>
          <a:r>
            <a:rPr lang="en-US" dirty="0"/>
            <a:t>Extension </a:t>
          </a:r>
          <a:r>
            <a:rPr lang="en-US" dirty="0" err="1"/>
            <a:t>GetEnumerator</a:t>
          </a:r>
          <a:endParaRPr lang="en-US" dirty="0"/>
        </a:p>
      </dgm:t>
    </dgm:pt>
    <dgm:pt modelId="{20C99283-3807-4390-B2A6-6BDDBE20B3DD}" type="parTrans" cxnId="{BEF102AD-6D17-4A1C-B312-C06A6A9137E2}">
      <dgm:prSet/>
      <dgm:spPr/>
      <dgm:t>
        <a:bodyPr/>
        <a:lstStyle/>
        <a:p>
          <a:endParaRPr lang="en-US"/>
        </a:p>
      </dgm:t>
    </dgm:pt>
    <dgm:pt modelId="{7999BD59-D1E3-43D9-B288-EFA32084D7F7}" type="sibTrans" cxnId="{BEF102AD-6D17-4A1C-B312-C06A6A9137E2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1" custLinFactNeighborX="0" custLinFactNeighborY="-262">
        <dgm:presLayoutVars>
          <dgm:bulletEnabled val="1"/>
        </dgm:presLayoutVars>
      </dgm:prSet>
      <dgm:spPr/>
    </dgm:pt>
  </dgm:ptLst>
  <dgm:cxnLst>
    <dgm:cxn modelId="{489E3D08-4CD7-41BA-8C1E-CB4DA1788484}" srcId="{55AF256D-980F-4EAC-BDE3-A1B7BB810149}" destId="{BAD07A50-BB9B-4058-A6B8-3F500B5DC8AC}" srcOrd="6" destOrd="0" parTransId="{B05C9C49-E6D0-4DE2-9935-59A82164DF19}" sibTransId="{99AE02DB-E0B5-417E-9974-FF9C4B539FD3}"/>
    <dgm:cxn modelId="{823F970A-7FF6-43D0-BC14-AE229433C4B1}" type="presOf" srcId="{317F8F53-8FE8-40E0-A447-E41E0904521F}" destId="{99404815-EBB5-40EA-B4FB-18C60F71A14A}" srcOrd="0" destOrd="10" presId="urn:microsoft.com/office/officeart/2005/8/layout/chevron2"/>
    <dgm:cxn modelId="{359A4428-4F2E-4981-A303-A1EE0300BDC5}" srcId="{55AF256D-980F-4EAC-BDE3-A1B7BB810149}" destId="{317F8F53-8FE8-40E0-A447-E41E0904521F}" srcOrd="10" destOrd="0" parTransId="{FFFB41DA-5E14-4F71-8BE3-AB9665C0C4B7}" sibTransId="{B49F7313-94C2-4F46-976D-1A3694221939}"/>
    <dgm:cxn modelId="{CF29DE29-B9C6-404C-8FB2-F8FE7854FBE7}" srcId="{55AF256D-980F-4EAC-BDE3-A1B7BB810149}" destId="{411FB585-30BF-48A2-BCEF-C84E708BE53E}" srcOrd="14" destOrd="0" parTransId="{55BBE039-6E9C-4FEC-A912-9CC6C70DD558}" sibTransId="{C0129936-EF9A-4E79-8996-08653788AD2A}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BF7D8D2E-44B4-4C46-997D-194F89DCBAAA}" srcId="{55AF256D-980F-4EAC-BDE3-A1B7BB810149}" destId="{C9FBC63F-CDED-4761-96FF-FFA93DBFA544}" srcOrd="5" destOrd="0" parTransId="{F7499AFC-3320-40E9-A12C-783F414A0497}" sibTransId="{6F1021D3-47C9-42ED-A6A0-97280195F3B0}"/>
    <dgm:cxn modelId="{0F2AC930-6BF6-40A1-9604-BA02383DBEE6}" type="presOf" srcId="{DA1964D9-3681-4A2C-BC7E-0679C5C170B3}" destId="{99404815-EBB5-40EA-B4FB-18C60F71A14A}" srcOrd="0" destOrd="12" presId="urn:microsoft.com/office/officeart/2005/8/layout/chevron2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EC819047-918A-4F4A-952E-1A093C85E0B6}" srcId="{55AF256D-980F-4EAC-BDE3-A1B7BB810149}" destId="{33A37AF0-BD67-478C-A1B6-CECFF7670089}" srcOrd="11" destOrd="0" parTransId="{DB480371-87BE-4687-BE19-016D1B254F2D}" sibTransId="{F2A61A8C-04C5-4F78-BFD2-4DE0CCBC52C7}"/>
    <dgm:cxn modelId="{DBEC4A4D-3648-4227-B3BD-97D18F9AAB1B}" srcId="{55AF256D-980F-4EAC-BDE3-A1B7BB810149}" destId="{DA1964D9-3681-4A2C-BC7E-0679C5C170B3}" srcOrd="12" destOrd="0" parTransId="{35517268-AA21-41B7-81CD-BE857C270831}" sibTransId="{422831EE-77C6-49D6-94A4-C278F34C6883}"/>
    <dgm:cxn modelId="{1AE8C36E-8DF0-4CC1-B93E-246E9DA4A922}" srcId="{55AF256D-980F-4EAC-BDE3-A1B7BB810149}" destId="{3D9B7437-4B89-4763-BEAF-E9DA24406548}" srcOrd="4" destOrd="0" parTransId="{00D7B9DF-EEE2-424F-94F4-72F4315DD350}" sibTransId="{1A973A3E-417D-464F-A4A3-31C44B5CE944}"/>
    <dgm:cxn modelId="{A3561080-316C-45BC-994A-8BCC717FB0D2}" type="presOf" srcId="{9B86685F-3164-4EB7-BC23-02FF7CB9F9C4}" destId="{99404815-EBB5-40EA-B4FB-18C60F71A14A}" srcOrd="0" destOrd="3" presId="urn:microsoft.com/office/officeart/2005/8/layout/chevron2"/>
    <dgm:cxn modelId="{30BFF28C-9406-41AA-A020-B178266AB776}" type="presOf" srcId="{2847F389-EFC7-4678-91B4-456F77F6A487}" destId="{99404815-EBB5-40EA-B4FB-18C60F71A14A}" srcOrd="0" destOrd="1" presId="urn:microsoft.com/office/officeart/2005/8/layout/chevron2"/>
    <dgm:cxn modelId="{E9A48897-FD3B-4D5C-AF4C-539633DD8EB4}" srcId="{55AF256D-980F-4EAC-BDE3-A1B7BB810149}" destId="{9B86685F-3164-4EB7-BC23-02FF7CB9F9C4}" srcOrd="3" destOrd="0" parTransId="{B85B798D-D852-4C83-8E83-2005D14494E6}" sibTransId="{A6D54504-08B1-448B-866B-AC899E52CDBE}"/>
    <dgm:cxn modelId="{4C081A98-2553-414D-90A6-46204D2779B5}" type="presOf" srcId="{411FB585-30BF-48A2-BCEF-C84E708BE53E}" destId="{99404815-EBB5-40EA-B4FB-18C60F71A14A}" srcOrd="0" destOrd="14" presId="urn:microsoft.com/office/officeart/2005/8/layout/chevron2"/>
    <dgm:cxn modelId="{49FE0C9C-5AA5-4739-9A64-9BC0D960FFCA}" type="presOf" srcId="{009A7F54-64A4-45C2-877D-AE62DBC51AE6}" destId="{99404815-EBB5-40EA-B4FB-18C60F71A14A}" srcOrd="0" destOrd="15" presId="urn:microsoft.com/office/officeart/2005/8/layout/chevron2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D57638AA-AE0F-4496-926D-933C5E25A75F}" type="presOf" srcId="{BAD07A50-BB9B-4058-A6B8-3F500B5DC8AC}" destId="{99404815-EBB5-40EA-B4FB-18C60F71A14A}" srcOrd="0" destOrd="6" presId="urn:microsoft.com/office/officeart/2005/8/layout/chevron2"/>
    <dgm:cxn modelId="{3C3A5BAB-15B1-405B-B7B2-7AE40A3FAA18}" srcId="{55AF256D-980F-4EAC-BDE3-A1B7BB810149}" destId="{C60E097D-AA76-4BF7-9C3D-8170A5E36F6C}" srcOrd="9" destOrd="0" parTransId="{45B37770-CD98-4A79-9A26-B602ECCDA6A9}" sibTransId="{9EA57C41-5194-4789-AB9D-E4610F7586CC}"/>
    <dgm:cxn modelId="{BEF102AD-6D17-4A1C-B312-C06A6A9137E2}" srcId="{55AF256D-980F-4EAC-BDE3-A1B7BB810149}" destId="{009A7F54-64A4-45C2-877D-AE62DBC51AE6}" srcOrd="15" destOrd="0" parTransId="{20C99283-3807-4390-B2A6-6BDDBE20B3DD}" sibTransId="{7999BD59-D1E3-43D9-B288-EFA32084D7F7}"/>
    <dgm:cxn modelId="{CA53FEB3-9707-45B5-B77B-E67B9E244D64}" type="presOf" srcId="{DBE08A27-5DBB-4A9D-ABF3-6EA100931741}" destId="{99404815-EBB5-40EA-B4FB-18C60F71A14A}" srcOrd="0" destOrd="13" presId="urn:microsoft.com/office/officeart/2005/8/layout/chevron2"/>
    <dgm:cxn modelId="{BC1C17BC-81E7-4417-BDC2-4E24C9072DC5}" type="presOf" srcId="{F0059595-A576-4026-BD3A-1F9BB3C8BB17}" destId="{99404815-EBB5-40EA-B4FB-18C60F71A14A}" srcOrd="0" destOrd="2" presId="urn:microsoft.com/office/officeart/2005/8/layout/chevron2"/>
    <dgm:cxn modelId="{30CBBFBD-F867-43D1-985A-37EBAEDE355B}" srcId="{55AF256D-980F-4EAC-BDE3-A1B7BB810149}" destId="{DBE08A27-5DBB-4A9D-ABF3-6EA100931741}" srcOrd="13" destOrd="0" parTransId="{FA1F1546-A063-4171-8599-47B8FE0C7561}" sibTransId="{01F3BB34-4170-4703-9C30-2FF74E179715}"/>
    <dgm:cxn modelId="{666D1BBF-240A-4EF6-8BA4-2FBEB73B37FC}" type="presOf" srcId="{C9FBC63F-CDED-4761-96FF-FFA93DBFA544}" destId="{99404815-EBB5-40EA-B4FB-18C60F71A14A}" srcOrd="0" destOrd="5" presId="urn:microsoft.com/office/officeart/2005/8/layout/chevron2"/>
    <dgm:cxn modelId="{BA3F25C3-1BC9-47EF-ACD9-657ACC0CCA29}" type="presOf" srcId="{33A37AF0-BD67-478C-A1B6-CECFF7670089}" destId="{99404815-EBB5-40EA-B4FB-18C60F71A14A}" srcOrd="0" destOrd="11" presId="urn:microsoft.com/office/officeart/2005/8/layout/chevron2"/>
    <dgm:cxn modelId="{DB9264CA-22FB-40DD-A7A6-BD186ADB5FDF}" srcId="{55AF256D-980F-4EAC-BDE3-A1B7BB810149}" destId="{803DF5FC-62EC-40E9-A11C-A8AABA36E779}" srcOrd="8" destOrd="0" parTransId="{5D30D80F-DE18-4480-B566-A16A0CFC6F20}" sibTransId="{1A88D806-B3F4-4500-8035-AAF8CAE3323C}"/>
    <dgm:cxn modelId="{BCB6B2D6-67BB-4F43-97F3-6318BE4D9D43}" type="presOf" srcId="{F4983B85-03D1-43A9-BE09-E3ADA2851DE1}" destId="{99404815-EBB5-40EA-B4FB-18C60F71A14A}" srcOrd="0" destOrd="7" presId="urn:microsoft.com/office/officeart/2005/8/layout/chevron2"/>
    <dgm:cxn modelId="{C66F16D8-42E8-4DB5-B54E-C38F2635D16F}" srcId="{55AF256D-980F-4EAC-BDE3-A1B7BB810149}" destId="{F4983B85-03D1-43A9-BE09-E3ADA2851DE1}" srcOrd="7" destOrd="0" parTransId="{B601BCC3-2640-4F4A-933B-5AF872D28298}" sibTransId="{9702492F-4ED4-44DD-9726-C12E8E993787}"/>
    <dgm:cxn modelId="{1C526BDC-854E-4B9B-A037-E9F496F572AA}" type="presOf" srcId="{803DF5FC-62EC-40E9-A11C-A8AABA36E779}" destId="{99404815-EBB5-40EA-B4FB-18C60F71A14A}" srcOrd="0" destOrd="8" presId="urn:microsoft.com/office/officeart/2005/8/layout/chevron2"/>
    <dgm:cxn modelId="{FFA0F3DE-0CC2-41C2-92C6-199856AAC9BA}" srcId="{55AF256D-980F-4EAC-BDE3-A1B7BB810149}" destId="{F0059595-A576-4026-BD3A-1F9BB3C8BB17}" srcOrd="2" destOrd="0" parTransId="{59902B44-63D8-41FC-A853-1F29959BCAC8}" sibTransId="{62DDD756-23C4-455C-AA2D-F834CE6BC506}"/>
    <dgm:cxn modelId="{7933C3DF-8CBC-4851-A715-49731D1AA7F8}" srcId="{55AF256D-980F-4EAC-BDE3-A1B7BB810149}" destId="{2847F389-EFC7-4678-91B4-456F77F6A487}" srcOrd="1" destOrd="0" parTransId="{9B0F2493-2EBE-4167-AC04-5D2F9E44CB75}" sibTransId="{04B6AC97-9873-4B3F-8FA0-CDA76912DFAA}"/>
    <dgm:cxn modelId="{F79315E4-1D8A-4A21-9371-8E14435DAF4E}" type="presOf" srcId="{C60E097D-AA76-4BF7-9C3D-8170A5E36F6C}" destId="{99404815-EBB5-40EA-B4FB-18C60F71A14A}" srcOrd="0" destOrd="9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24BCA4EA-2FC7-416D-9201-D2999F38A2E1}" type="presOf" srcId="{3D9B7437-4B89-4763-BEAF-E9DA24406548}" destId="{99404815-EBB5-40EA-B4FB-18C60F71A14A}" srcOrd="0" destOrd="4" presId="urn:microsoft.com/office/officeart/2005/8/layout/chevron2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21226" y="122602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2002</a:t>
          </a:r>
        </a:p>
      </dsp:txBody>
      <dsp:txXfrm rot="-5400000">
        <a:off x="1" y="284237"/>
        <a:ext cx="565721" cy="242452"/>
      </dsp:txXfrm>
    </dsp:sp>
    <dsp:sp modelId="{99404815-EBB5-40EA-B4FB-18C60F71A14A}">
      <dsp:nvSpPr>
        <dsp:cNvPr id="0" name=""/>
        <dsp:cNvSpPr/>
      </dsp:nvSpPr>
      <dsp:spPr>
        <a:xfrm rot="5400000">
          <a:off x="5709804" y="-5144082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1/VB7</a:t>
          </a:r>
        </a:p>
      </dsp:txBody>
      <dsp:txXfrm rot="-5400000">
        <a:off x="565722" y="25644"/>
        <a:ext cx="10787834" cy="474025"/>
      </dsp:txXfrm>
    </dsp:sp>
    <dsp:sp modelId="{BBC3BD6A-454F-4CAA-A5C0-8F47CE19C2CC}">
      <dsp:nvSpPr>
        <dsp:cNvPr id="0" name=""/>
        <dsp:cNvSpPr/>
      </dsp:nvSpPr>
      <dsp:spPr>
        <a:xfrm rot="5400000">
          <a:off x="-121226" y="846814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2005</a:t>
          </a:r>
        </a:p>
      </dsp:txBody>
      <dsp:txXfrm rot="-5400000">
        <a:off x="1" y="1008449"/>
        <a:ext cx="565721" cy="242452"/>
      </dsp:txXfrm>
    </dsp:sp>
    <dsp:sp modelId="{DC734305-151B-44F7-8A31-4DF6B9EFACF5}">
      <dsp:nvSpPr>
        <dsp:cNvPr id="0" name=""/>
        <dsp:cNvSpPr/>
      </dsp:nvSpPr>
      <dsp:spPr>
        <a:xfrm rot="5400000">
          <a:off x="5709804" y="-4418494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2: Generics, Iterators, Anonymous Delegates, Nullable, Partial, co/contravariance</a:t>
          </a:r>
        </a:p>
      </dsp:txBody>
      <dsp:txXfrm rot="-5400000">
        <a:off x="565722" y="751232"/>
        <a:ext cx="10787834" cy="474025"/>
      </dsp:txXfrm>
    </dsp:sp>
    <dsp:sp modelId="{C8AD4FE8-2A6D-4A55-9C0A-17A337DE34C6}">
      <dsp:nvSpPr>
        <dsp:cNvPr id="0" name=""/>
        <dsp:cNvSpPr/>
      </dsp:nvSpPr>
      <dsp:spPr>
        <a:xfrm rot="5400000">
          <a:off x="-121226" y="157102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2008</a:t>
          </a:r>
        </a:p>
      </dsp:txBody>
      <dsp:txXfrm rot="-5400000">
        <a:off x="1" y="1732661"/>
        <a:ext cx="565721" cy="242452"/>
      </dsp:txXfrm>
    </dsp:sp>
    <dsp:sp modelId="{114B75A6-06AB-4193-B4F9-C42AEDF360ED}">
      <dsp:nvSpPr>
        <dsp:cNvPr id="0" name=""/>
        <dsp:cNvSpPr/>
      </dsp:nvSpPr>
      <dsp:spPr>
        <a:xfrm rot="5400000">
          <a:off x="5709804" y="-3694281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00B050"/>
              </a:solidFill>
            </a:rPr>
            <a:t>C# 3: LINQ</a:t>
          </a:r>
          <a:r>
            <a:rPr lang="en-US" sz="2400" kern="1200" dirty="0"/>
            <a:t>, Lambda, Anonymous, </a:t>
          </a:r>
          <a:r>
            <a:rPr lang="en-US" sz="2400" kern="1200" dirty="0" err="1"/>
            <a:t>AutoProp</a:t>
          </a:r>
          <a:r>
            <a:rPr lang="en-US" sz="2400" kern="1200" dirty="0"/>
            <a:t>, Extension Methods, Expression </a:t>
          </a:r>
        </a:p>
      </dsp:txBody>
      <dsp:txXfrm rot="-5400000">
        <a:off x="565722" y="1475445"/>
        <a:ext cx="10787834" cy="474025"/>
      </dsp:txXfrm>
    </dsp:sp>
    <dsp:sp modelId="{540CB1EA-7FE9-4D73-A499-E9A4351FFD87}">
      <dsp:nvSpPr>
        <dsp:cNvPr id="0" name=""/>
        <dsp:cNvSpPr/>
      </dsp:nvSpPr>
      <dsp:spPr>
        <a:xfrm rot="5400000">
          <a:off x="-121226" y="2295239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2010</a:t>
          </a:r>
        </a:p>
      </dsp:txBody>
      <dsp:txXfrm rot="-5400000">
        <a:off x="1" y="2456874"/>
        <a:ext cx="565721" cy="242452"/>
      </dsp:txXfrm>
    </dsp:sp>
    <dsp:sp modelId="{DAD2E2F8-54E6-4FAE-A9BD-86AF88168CB8}">
      <dsp:nvSpPr>
        <dsp:cNvPr id="0" name=""/>
        <dsp:cNvSpPr/>
      </dsp:nvSpPr>
      <dsp:spPr>
        <a:xfrm rot="5400000">
          <a:off x="5709804" y="-2970069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4: Parallel, Dynamic, optional params, named arguments, embedded interop</a:t>
          </a:r>
        </a:p>
      </dsp:txBody>
      <dsp:txXfrm rot="-5400000">
        <a:off x="565722" y="2199657"/>
        <a:ext cx="10787834" cy="474025"/>
      </dsp:txXfrm>
    </dsp:sp>
    <dsp:sp modelId="{5830255F-49E8-44C9-A5BD-24B9CDC2A666}">
      <dsp:nvSpPr>
        <dsp:cNvPr id="0" name=""/>
        <dsp:cNvSpPr/>
      </dsp:nvSpPr>
      <dsp:spPr>
        <a:xfrm rot="5400000">
          <a:off x="-121226" y="3019451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2012</a:t>
          </a:r>
        </a:p>
      </dsp:txBody>
      <dsp:txXfrm rot="-5400000">
        <a:off x="1" y="3181086"/>
        <a:ext cx="565721" cy="242452"/>
      </dsp:txXfrm>
    </dsp:sp>
    <dsp:sp modelId="{7A703FAB-2697-4360-9F76-B04086C14C7D}">
      <dsp:nvSpPr>
        <dsp:cNvPr id="0" name=""/>
        <dsp:cNvSpPr/>
      </dsp:nvSpPr>
      <dsp:spPr>
        <a:xfrm rot="5400000">
          <a:off x="5709804" y="-2245857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5: Async, Caller info</a:t>
          </a:r>
        </a:p>
      </dsp:txBody>
      <dsp:txXfrm rot="-5400000">
        <a:off x="565722" y="2923869"/>
        <a:ext cx="10787834" cy="474025"/>
      </dsp:txXfrm>
    </dsp:sp>
    <dsp:sp modelId="{63437E7B-65DF-4A27-B708-B701FB2F2D97}">
      <dsp:nvSpPr>
        <dsp:cNvPr id="0" name=""/>
        <dsp:cNvSpPr/>
      </dsp:nvSpPr>
      <dsp:spPr>
        <a:xfrm rot="5400000">
          <a:off x="-121226" y="3743663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2013</a:t>
          </a:r>
        </a:p>
      </dsp:txBody>
      <dsp:txXfrm rot="-5400000">
        <a:off x="1" y="3905298"/>
        <a:ext cx="565721" cy="242452"/>
      </dsp:txXfrm>
    </dsp:sp>
    <dsp:sp modelId="{A736080A-6712-4C93-9E27-BF60389BE78D}">
      <dsp:nvSpPr>
        <dsp:cNvPr id="0" name=""/>
        <dsp:cNvSpPr/>
      </dsp:nvSpPr>
      <dsp:spPr>
        <a:xfrm rot="5400000">
          <a:off x="5709804" y="-1521644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???</a:t>
          </a:r>
        </a:p>
      </dsp:txBody>
      <dsp:txXfrm rot="-5400000">
        <a:off x="565722" y="3648082"/>
        <a:ext cx="10787834" cy="474025"/>
      </dsp:txXfrm>
    </dsp:sp>
    <dsp:sp modelId="{D87B602B-E23A-4814-B38E-6089C0F57C7A}">
      <dsp:nvSpPr>
        <dsp:cNvPr id="0" name=""/>
        <dsp:cNvSpPr/>
      </dsp:nvSpPr>
      <dsp:spPr>
        <a:xfrm rot="5400000">
          <a:off x="-121226" y="446787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2015</a:t>
          </a:r>
        </a:p>
      </dsp:txBody>
      <dsp:txXfrm rot="-5400000">
        <a:off x="1" y="4629511"/>
        <a:ext cx="565721" cy="242452"/>
      </dsp:txXfrm>
    </dsp:sp>
    <dsp:sp modelId="{37953712-67A3-4E6D-83CD-63697DE27E74}">
      <dsp:nvSpPr>
        <dsp:cNvPr id="0" name=""/>
        <dsp:cNvSpPr/>
      </dsp:nvSpPr>
      <dsp:spPr>
        <a:xfrm rot="5400000">
          <a:off x="5709804" y="-797432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Roslyn</a:t>
          </a:r>
        </a:p>
      </dsp:txBody>
      <dsp:txXfrm rot="-5400000">
        <a:off x="565722" y="4372294"/>
        <a:ext cx="10787834" cy="47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41052" y="142331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2015</a:t>
          </a:r>
        </a:p>
      </dsp:txBody>
      <dsp:txXfrm rot="-5400000">
        <a:off x="1" y="330401"/>
        <a:ext cx="658246" cy="282105"/>
      </dsp:txXfrm>
    </dsp:sp>
    <dsp:sp modelId="{99404815-EBB5-40EA-B4FB-18C60F71A14A}">
      <dsp:nvSpPr>
        <dsp:cNvPr id="0" name=""/>
        <dsp:cNvSpPr/>
      </dsp:nvSpPr>
      <dsp:spPr>
        <a:xfrm rot="5400000">
          <a:off x="5814708" y="-5156462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6: Static imports, prop initializers, null propagator, string interpolation, </a:t>
          </a:r>
          <a:r>
            <a:rPr lang="en-US" sz="2100" kern="1200" dirty="0" err="1"/>
            <a:t>nameof</a:t>
          </a:r>
          <a:endParaRPr lang="en-US" sz="2100" kern="1200" dirty="0"/>
        </a:p>
      </dsp:txBody>
      <dsp:txXfrm rot="-5400000">
        <a:off x="658246" y="29838"/>
        <a:ext cx="10894315" cy="551552"/>
      </dsp:txXfrm>
    </dsp:sp>
    <dsp:sp modelId="{BBC3BD6A-454F-4CAA-A5C0-8F47CE19C2CC}">
      <dsp:nvSpPr>
        <dsp:cNvPr id="0" name=""/>
        <dsp:cNvSpPr/>
      </dsp:nvSpPr>
      <dsp:spPr>
        <a:xfrm rot="5400000">
          <a:off x="-141052" y="984989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12/2016</a:t>
          </a:r>
        </a:p>
      </dsp:txBody>
      <dsp:txXfrm rot="-5400000">
        <a:off x="1" y="1173059"/>
        <a:ext cx="658246" cy="282105"/>
      </dsp:txXfrm>
    </dsp:sp>
    <dsp:sp modelId="{DC734305-151B-44F7-8A31-4DF6B9EFACF5}">
      <dsp:nvSpPr>
        <dsp:cNvPr id="0" name=""/>
        <dsp:cNvSpPr/>
      </dsp:nvSpPr>
      <dsp:spPr>
        <a:xfrm rot="5400000">
          <a:off x="5814708" y="-4312525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7.0: Out variables, tuples, pattern matching, local functions, ref locals and returns</a:t>
          </a:r>
        </a:p>
      </dsp:txBody>
      <dsp:txXfrm rot="-5400000">
        <a:off x="658246" y="873775"/>
        <a:ext cx="10894315" cy="551552"/>
      </dsp:txXfrm>
    </dsp:sp>
    <dsp:sp modelId="{C8AD4FE8-2A6D-4A55-9C0A-17A337DE34C6}">
      <dsp:nvSpPr>
        <dsp:cNvPr id="0" name=""/>
        <dsp:cNvSpPr/>
      </dsp:nvSpPr>
      <dsp:spPr>
        <a:xfrm rot="5400000">
          <a:off x="-141052" y="1827647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2017</a:t>
          </a:r>
        </a:p>
      </dsp:txBody>
      <dsp:txXfrm rot="-5400000">
        <a:off x="1" y="2015717"/>
        <a:ext cx="658246" cy="282105"/>
      </dsp:txXfrm>
    </dsp:sp>
    <dsp:sp modelId="{114B75A6-06AB-4193-B4F9-C42AEDF360ED}">
      <dsp:nvSpPr>
        <dsp:cNvPr id="0" name=""/>
        <dsp:cNvSpPr/>
      </dsp:nvSpPr>
      <dsp:spPr>
        <a:xfrm rot="5400000">
          <a:off x="5814708" y="-3469867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7.1: Async main, default literal, inferred tuple names, reference assembly gen </a:t>
          </a:r>
        </a:p>
      </dsp:txBody>
      <dsp:txXfrm rot="-5400000">
        <a:off x="658246" y="1716433"/>
        <a:ext cx="10894315" cy="551552"/>
      </dsp:txXfrm>
    </dsp:sp>
    <dsp:sp modelId="{540CB1EA-7FE9-4D73-A499-E9A4351FFD87}">
      <dsp:nvSpPr>
        <dsp:cNvPr id="0" name=""/>
        <dsp:cNvSpPr/>
      </dsp:nvSpPr>
      <dsp:spPr>
        <a:xfrm rot="5400000">
          <a:off x="-141052" y="2670305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2017</a:t>
          </a:r>
        </a:p>
      </dsp:txBody>
      <dsp:txXfrm rot="-5400000">
        <a:off x="1" y="2858375"/>
        <a:ext cx="658246" cy="282105"/>
      </dsp:txXfrm>
    </dsp:sp>
    <dsp:sp modelId="{DAD2E2F8-54E6-4FAE-A9BD-86AF88168CB8}">
      <dsp:nvSpPr>
        <dsp:cNvPr id="0" name=""/>
        <dsp:cNvSpPr/>
      </dsp:nvSpPr>
      <dsp:spPr>
        <a:xfrm rot="5400000">
          <a:off x="5814708" y="-2627209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7.2: ref semantics with value types, non-trailing named </a:t>
          </a:r>
          <a:r>
            <a:rPr lang="en-US" sz="2100" kern="1200" dirty="0" err="1"/>
            <a:t>args</a:t>
          </a:r>
          <a:r>
            <a:rPr lang="en-US" sz="2100" kern="1200" dirty="0"/>
            <a:t>, numeric literals, private protected</a:t>
          </a:r>
        </a:p>
      </dsp:txBody>
      <dsp:txXfrm rot="-5400000">
        <a:off x="658246" y="2559091"/>
        <a:ext cx="10894315" cy="551552"/>
      </dsp:txXfrm>
    </dsp:sp>
    <dsp:sp modelId="{D41454D4-4961-431C-B22B-7AB7FE1D249D}">
      <dsp:nvSpPr>
        <dsp:cNvPr id="0" name=""/>
        <dsp:cNvSpPr/>
      </dsp:nvSpPr>
      <dsp:spPr>
        <a:xfrm rot="5400000">
          <a:off x="-141052" y="3512964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2018</a:t>
          </a:r>
        </a:p>
      </dsp:txBody>
      <dsp:txXfrm rot="-5400000">
        <a:off x="1" y="3701034"/>
        <a:ext cx="658246" cy="282105"/>
      </dsp:txXfrm>
    </dsp:sp>
    <dsp:sp modelId="{5B5CBB7B-6A68-4E47-AC87-41C4E45B2858}">
      <dsp:nvSpPr>
        <dsp:cNvPr id="0" name=""/>
        <dsp:cNvSpPr/>
      </dsp:nvSpPr>
      <dsp:spPr>
        <a:xfrm rot="5400000">
          <a:off x="5814708" y="-1784550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7.3: tuple equality, constraints, expression variables, custom fixed, ref reassignment</a:t>
          </a:r>
        </a:p>
      </dsp:txBody>
      <dsp:txXfrm rot="-5400000">
        <a:off x="658246" y="3401750"/>
        <a:ext cx="10894315" cy="551552"/>
      </dsp:txXfrm>
    </dsp:sp>
    <dsp:sp modelId="{354176EC-ED3B-463B-B05C-5230CB8570B4}">
      <dsp:nvSpPr>
        <dsp:cNvPr id="0" name=""/>
        <dsp:cNvSpPr/>
      </dsp:nvSpPr>
      <dsp:spPr>
        <a:xfrm rot="5400000">
          <a:off x="-141052" y="4355622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2019</a:t>
          </a:r>
        </a:p>
      </dsp:txBody>
      <dsp:txXfrm rot="-5400000">
        <a:off x="1" y="4543692"/>
        <a:ext cx="658246" cy="282105"/>
      </dsp:txXfrm>
    </dsp:sp>
    <dsp:sp modelId="{2CD56B81-FC6C-4F80-8FA5-11A248BC734D}">
      <dsp:nvSpPr>
        <dsp:cNvPr id="0" name=""/>
        <dsp:cNvSpPr/>
      </dsp:nvSpPr>
      <dsp:spPr>
        <a:xfrm rot="5400000">
          <a:off x="5814708" y="-941892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8.0: Default interface, nullable reference types, async streams, generic attributes, ranges</a:t>
          </a:r>
        </a:p>
      </dsp:txBody>
      <dsp:txXfrm rot="-5400000">
        <a:off x="658246" y="4244408"/>
        <a:ext cx="10894315" cy="551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773430" y="773430"/>
          <a:ext cx="5156200" cy="3609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2020 </a:t>
          </a:r>
          <a:br>
            <a:rPr lang="en-US" sz="5900" kern="1200" dirty="0"/>
          </a:br>
          <a:r>
            <a:rPr lang="en-US" sz="5900" kern="1200" dirty="0"/>
            <a:t>C# 9</a:t>
          </a:r>
        </a:p>
      </dsp:txBody>
      <dsp:txXfrm rot="-5400000">
        <a:off x="0" y="1804670"/>
        <a:ext cx="3609340" cy="1546860"/>
      </dsp:txXfrm>
    </dsp:sp>
    <dsp:sp modelId="{99404815-EBB5-40EA-B4FB-18C60F71A14A}">
      <dsp:nvSpPr>
        <dsp:cNvPr id="0" name=""/>
        <dsp:cNvSpPr/>
      </dsp:nvSpPr>
      <dsp:spPr>
        <a:xfrm rot="5400000">
          <a:off x="5920105" y="-2310765"/>
          <a:ext cx="3351530" cy="79730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C# 9: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Top Level Statements</a:t>
          </a:r>
          <a:br>
            <a:rPr lang="en-US" sz="1200" kern="1200" dirty="0"/>
          </a:br>
          <a:r>
            <a:rPr lang="en-US" sz="1200" kern="1200" dirty="0"/>
            <a:t>Records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Code Generators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Lambda discards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Static lambdas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Module Initializers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Extending Partial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Target Type New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Skip locals </a:t>
          </a:r>
          <a:r>
            <a:rPr lang="en-US" sz="1200" kern="1200" dirty="0" err="1"/>
            <a:t>init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Native </a:t>
          </a:r>
          <a:r>
            <a:rPr lang="en-US" sz="1200" kern="1200" dirty="0" err="1"/>
            <a:t>ints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Attributes on local functions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Function pointers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Pattern matching improvements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Taarget</a:t>
          </a:r>
          <a:r>
            <a:rPr lang="en-US" sz="1200" kern="1200" dirty="0"/>
            <a:t> type </a:t>
          </a:r>
          <a:r>
            <a:rPr lang="en-US" sz="1200" kern="1200" dirty="0" err="1"/>
            <a:t>conitional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Covariant returns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Extension </a:t>
          </a:r>
          <a:r>
            <a:rPr lang="en-US" sz="1200" kern="1200" dirty="0" err="1"/>
            <a:t>GetEnumerator</a:t>
          </a:r>
          <a:endParaRPr lang="en-US" sz="1200" kern="1200" dirty="0"/>
        </a:p>
      </dsp:txBody>
      <dsp:txXfrm rot="-5400000">
        <a:off x="3609340" y="163608"/>
        <a:ext cx="7809452" cy="3024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1B089-160E-404A-8C73-8674F1782E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E54D-52E6-4319-B6B3-5748BCFF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B62928-2648-4210-B25C-2BD7B5FE2C7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wooley/RoslynAndYo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jwooley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wooley/RoslynAndYou" TargetMode="External"/><Relationship Id="rId3" Type="http://schemas.openxmlformats.org/officeDocument/2006/relationships/hyperlink" Target="https://github.com/dotnet/roslyn/blob/master/docs/Language%20Feature%20Status.md" TargetMode="External"/><Relationship Id="rId7" Type="http://schemas.openxmlformats.org/officeDocument/2006/relationships/hyperlink" Target="http://sharplab.io/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roslyn-sdk" TargetMode="External"/><Relationship Id="rId5" Type="http://schemas.openxmlformats.org/officeDocument/2006/relationships/hyperlink" Target="http://source.roslyn.io/" TargetMode="External"/><Relationship Id="rId4" Type="http://schemas.openxmlformats.org/officeDocument/2006/relationships/hyperlink" Target="https://github.com/dotnet" TargetMode="External"/><Relationship Id="rId9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jwooley.github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wooley/RoslynAndYou" TargetMode="Externa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8153400" cy="2090065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C# Past Present and beyond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https://github.com/jwooley/RoslynAndYou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4"/>
              </a:rPr>
              <a:t>https://jwooley.github.io/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462187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History (before Roslyn)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1295400"/>
          <a:ext cx="11379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3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Language Enhancements</a:t>
            </a:r>
          </a:p>
        </p:txBody>
      </p:sp>
      <p:sp>
        <p:nvSpPr>
          <p:cNvPr id="6" name="Oval 5"/>
          <p:cNvSpPr/>
          <p:nvPr/>
        </p:nvSpPr>
        <p:spPr>
          <a:xfrm>
            <a:off x="5324475" y="3257549"/>
            <a:ext cx="1676400" cy="152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property initializer</a:t>
            </a:r>
          </a:p>
        </p:txBody>
      </p:sp>
      <p:sp>
        <p:nvSpPr>
          <p:cNvPr id="7" name="Oval 6"/>
          <p:cNvSpPr/>
          <p:nvPr/>
        </p:nvSpPr>
        <p:spPr>
          <a:xfrm>
            <a:off x="8077200" y="1600200"/>
            <a:ext cx="1676400" cy="1524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Getter only auto property</a:t>
            </a:r>
          </a:p>
        </p:txBody>
      </p:sp>
      <p:sp>
        <p:nvSpPr>
          <p:cNvPr id="8" name="Oval 7"/>
          <p:cNvSpPr/>
          <p:nvPr/>
        </p:nvSpPr>
        <p:spPr>
          <a:xfrm>
            <a:off x="3724275" y="4422762"/>
            <a:ext cx="2114550" cy="191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1557338" y="1784357"/>
            <a:ext cx="2057400" cy="18287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Dictionary Initializer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8629650" y="152402"/>
            <a:ext cx="1676400" cy="16541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Await in Catch/ Finally</a:t>
            </a:r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8496300" y="28194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Exception Filters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3600450" y="2678104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Modules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1362075" y="31242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Interface</a:t>
            </a:r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1938338" y="5211748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Multiline string literals</a:t>
            </a:r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5372100" y="4838698"/>
            <a:ext cx="2362200" cy="243839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Line continuation comments</a:t>
            </a:r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3028950" y="420677"/>
            <a:ext cx="2514600" cy="25907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Null propagation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8001000" y="4152898"/>
            <a:ext cx="2514600" cy="24383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String interpolation</a:t>
            </a:r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6819900" y="2381247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Nameof</a:t>
            </a:r>
            <a:r>
              <a:rPr lang="en-US" dirty="0"/>
              <a:t> operator</a:t>
            </a:r>
          </a:p>
        </p:txBody>
      </p:sp>
      <p:sp>
        <p:nvSpPr>
          <p:cNvPr id="22" name="Content Placeholder 8"/>
          <p:cNvSpPr txBox="1">
            <a:spLocks/>
          </p:cNvSpPr>
          <p:nvPr/>
        </p:nvSpPr>
        <p:spPr>
          <a:xfrm>
            <a:off x="5105400" y="1333499"/>
            <a:ext cx="2209800" cy="20573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#pragma</a:t>
            </a:r>
          </a:p>
        </p:txBody>
      </p:sp>
      <p:sp>
        <p:nvSpPr>
          <p:cNvPr id="23" name="Content Placeholder 8"/>
          <p:cNvSpPr txBox="1">
            <a:spLocks/>
          </p:cNvSpPr>
          <p:nvPr/>
        </p:nvSpPr>
        <p:spPr>
          <a:xfrm>
            <a:off x="6553200" y="3943348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#Region inside methods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781300" y="4160834"/>
            <a:ext cx="1524000" cy="15017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Using Static</a:t>
            </a:r>
          </a:p>
        </p:txBody>
      </p:sp>
    </p:spTree>
    <p:extLst>
      <p:ext uri="{BB962C8B-B14F-4D97-AF65-F5344CB8AC3E}">
        <p14:creationId xmlns:p14="http://schemas.microsoft.com/office/powerpoint/2010/main" val="2167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896693"/>
          </a:xfrm>
        </p:spPr>
        <p:txBody>
          <a:bodyPr/>
          <a:lstStyle/>
          <a:p>
            <a:r>
              <a:rPr lang="en-US" dirty="0"/>
              <a:t>C# Post Roslyn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82006322"/>
              </p:ext>
            </p:extLst>
          </p:nvPr>
        </p:nvGraphicFramePr>
        <p:xfrm>
          <a:off x="406400" y="1153849"/>
          <a:ext cx="115824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0C23A5-8299-4CC8-A05A-9163820D048A}"/>
              </a:ext>
            </a:extLst>
          </p:cNvPr>
          <p:cNvSpPr/>
          <p:nvPr/>
        </p:nvSpPr>
        <p:spPr>
          <a:xfrm>
            <a:off x="1879600" y="6037777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https://docs.microsoft.com/en-us/dotnet/csharp/whats-new/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48EAE-644F-405C-9EE0-31F73307AC7F}"/>
              </a:ext>
            </a:extLst>
          </p:cNvPr>
          <p:cNvSpPr/>
          <p:nvPr/>
        </p:nvSpPr>
        <p:spPr>
          <a:xfrm>
            <a:off x="355600" y="6365558"/>
            <a:ext cx="1148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https://github.com/dotnet/roslyn/blob/master/docs/Language%20Feature%20Status.md</a:t>
            </a:r>
          </a:p>
        </p:txBody>
      </p:sp>
    </p:spTree>
    <p:extLst>
      <p:ext uri="{BB962C8B-B14F-4D97-AF65-F5344CB8AC3E}">
        <p14:creationId xmlns:p14="http://schemas.microsoft.com/office/powerpoint/2010/main" val="424675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896693"/>
          </a:xfrm>
        </p:spPr>
        <p:txBody>
          <a:bodyPr/>
          <a:lstStyle/>
          <a:p>
            <a:r>
              <a:rPr lang="en-US" dirty="0"/>
              <a:t>C# Post Roslyn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55142015"/>
              </p:ext>
            </p:extLst>
          </p:nvPr>
        </p:nvGraphicFramePr>
        <p:xfrm>
          <a:off x="406400" y="1190609"/>
          <a:ext cx="115824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0C23A5-8299-4CC8-A05A-9163820D048A}"/>
              </a:ext>
            </a:extLst>
          </p:cNvPr>
          <p:cNvSpPr/>
          <p:nvPr/>
        </p:nvSpPr>
        <p:spPr>
          <a:xfrm>
            <a:off x="1879600" y="6037777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https://docs.microsoft.com/en-us/dotnet/csharp/whats-new/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48EAE-644F-405C-9EE0-31F73307AC7F}"/>
              </a:ext>
            </a:extLst>
          </p:cNvPr>
          <p:cNvSpPr/>
          <p:nvPr/>
        </p:nvSpPr>
        <p:spPr>
          <a:xfrm>
            <a:off x="355600" y="6365558"/>
            <a:ext cx="1148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https://github.com/dotnet/roslyn/blob/master/docs/Language%20Feature%20Status.md</a:t>
            </a:r>
          </a:p>
        </p:txBody>
      </p:sp>
    </p:spTree>
    <p:extLst>
      <p:ext uri="{BB962C8B-B14F-4D97-AF65-F5344CB8AC3E}">
        <p14:creationId xmlns:p14="http://schemas.microsoft.com/office/powerpoint/2010/main" val="352094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2"/>
              </a:rPr>
              <a:t>https://github.com/dotnet/roslyn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Language feature status:</a:t>
            </a:r>
            <a:b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hlinkClick r:id="rId3"/>
              </a:rPr>
              <a:t>https://github.com/dotnet/roslyn/blob/master/docs/Language%20Feature%20Status.md</a:t>
            </a:r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Dotnet: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4"/>
              </a:rPr>
              <a:t>https://github.com/dotnet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Reference Source: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5"/>
              </a:rPr>
              <a:t>http://source.roslyn.io/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6"/>
              </a:rPr>
              <a:t>https://github.com/dotnet/roslyn-sdk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7"/>
              </a:rPr>
              <a:t>http://SharpLab.io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This presentation</a:t>
            </a:r>
            <a:r>
              <a:rPr lang="en-US" dirty="0"/>
              <a:t>: </a:t>
            </a:r>
            <a:r>
              <a:rPr lang="en-US" cap="small" dirty="0">
                <a:solidFill>
                  <a:schemeClr val="tx1"/>
                </a:solidFill>
                <a:hlinkClick r:id="rId8"/>
              </a:rPr>
              <a:t>https://github.com/jwooley/RoslynAndYou</a:t>
            </a:r>
            <a:r>
              <a:rPr lang="en-US" cap="small" dirty="0">
                <a:solidFill>
                  <a:schemeClr val="tx1"/>
                </a:solidFill>
              </a:rPr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422116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6200" y="541064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>
                <a:hlinkClick r:id="rId5"/>
              </a:rPr>
              <a:t>www.ThinqLinq.com</a:t>
            </a:r>
            <a:endParaRPr lang="en-US" dirty="0"/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590800" y="2133600"/>
            <a:ext cx="7848600" cy="2362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>
                <a:solidFill>
                  <a:schemeClr val="tx1"/>
                </a:solidFill>
              </a:rPr>
              <a:t>.Net</a:t>
            </a:r>
            <a:r>
              <a:rPr lang="en-US" cap="small" dirty="0">
                <a:solidFill>
                  <a:schemeClr val="tx1"/>
                </a:solidFill>
              </a:rPr>
              <a:t> Compiler Platform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(Roslyn)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And 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hlinkClick r:id="rId6"/>
              </a:rPr>
              <a:t>https://github.com/jwooley/RoslynAndYou</a:t>
            </a:r>
            <a:b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hlinkClick r:id="rId7"/>
              </a:rPr>
              <a:t>https://jwooley.github.io</a:t>
            </a:r>
            <a:r>
              <a:rPr lang="en-US" sz="2400" cap="small" dirty="0">
                <a:solidFill>
                  <a:schemeClr val="tx1"/>
                </a:solidFill>
                <a:hlinkClick r:id="rId7"/>
              </a:rPr>
              <a:t>/</a:t>
            </a:r>
            <a:endParaRPr lang="en-US" sz="2200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47704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17662</TotalTime>
  <Words>536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Tw Cen MT</vt:lpstr>
      <vt:lpstr>Thatch</vt:lpstr>
      <vt:lpstr>C# Past Present and beyond https://github.com/jwooley/RoslynAndYou https://jwooley.github.io/ </vt:lpstr>
      <vt:lpstr>C# History (before Roslyn)</vt:lpstr>
      <vt:lpstr>Roslyn Language Enhancements</vt:lpstr>
      <vt:lpstr>C# Post Roslyn</vt:lpstr>
      <vt:lpstr>C# Post Roslyn</vt:lpstr>
      <vt:lpstr>Roslyn Resources</vt:lpstr>
      <vt:lpstr>.Net Compiler Platform (Roslyn) And You https://github.com/jwooley/RoslynAndYou https://jwooley.github.io/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rX Pusher Reactive Framework</dc:title>
  <dc:creator>Jim</dc:creator>
  <cp:lastModifiedBy>Jim Wooley</cp:lastModifiedBy>
  <cp:revision>147</cp:revision>
  <dcterms:created xsi:type="dcterms:W3CDTF">2010-05-07T01:14:40Z</dcterms:created>
  <dcterms:modified xsi:type="dcterms:W3CDTF">2021-02-26T00:43:10Z</dcterms:modified>
</cp:coreProperties>
</file>