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Lst>
  <p:notesMasterIdLst>
    <p:notesMasterId r:id="rId33"/>
  </p:notesMasterIdLst>
  <p:sldIdLst>
    <p:sldId id="256" r:id="rId3"/>
    <p:sldId id="286" r:id="rId4"/>
    <p:sldId id="308" r:id="rId5"/>
    <p:sldId id="309" r:id="rId6"/>
    <p:sldId id="316" r:id="rId7"/>
    <p:sldId id="317" r:id="rId8"/>
    <p:sldId id="318" r:id="rId9"/>
    <p:sldId id="319" r:id="rId10"/>
    <p:sldId id="320" r:id="rId11"/>
    <p:sldId id="323" r:id="rId12"/>
    <p:sldId id="324" r:id="rId13"/>
    <p:sldId id="325" r:id="rId14"/>
    <p:sldId id="304" r:id="rId15"/>
    <p:sldId id="312" r:id="rId16"/>
    <p:sldId id="313" r:id="rId17"/>
    <p:sldId id="266" r:id="rId18"/>
    <p:sldId id="302" r:id="rId19"/>
    <p:sldId id="305" r:id="rId20"/>
    <p:sldId id="314" r:id="rId21"/>
    <p:sldId id="315" r:id="rId22"/>
    <p:sldId id="303" r:id="rId23"/>
    <p:sldId id="292" r:id="rId24"/>
    <p:sldId id="280" r:id="rId25"/>
    <p:sldId id="281" r:id="rId26"/>
    <p:sldId id="306" r:id="rId27"/>
    <p:sldId id="321" r:id="rId28"/>
    <p:sldId id="322" r:id="rId29"/>
    <p:sldId id="307" r:id="rId30"/>
    <p:sldId id="284" r:id="rId31"/>
    <p:sldId id="27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3" autoAdjust="0"/>
    <p:restoredTop sz="86417" autoAdjust="0"/>
  </p:normalViewPr>
  <p:slideViewPr>
    <p:cSldViewPr snapToGrid="0">
      <p:cViewPr varScale="1">
        <p:scale>
          <a:sx n="75" d="100"/>
          <a:sy n="75" d="100"/>
        </p:scale>
        <p:origin x="77" y="192"/>
      </p:cViewPr>
      <p:guideLst/>
    </p:cSldViewPr>
  </p:slideViewPr>
  <p:outlineViewPr>
    <p:cViewPr>
      <p:scale>
        <a:sx n="75" d="100"/>
        <a:sy n="75" d="100"/>
      </p:scale>
      <p:origin x="0" y="0"/>
    </p:cViewPr>
  </p:outlin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40FFF8-103D-4F45-B85F-403984910D7F}" type="doc">
      <dgm:prSet loTypeId="urn:microsoft.com/office/officeart/2005/8/layout/chevron2" loCatId="process" qsTypeId="urn:microsoft.com/office/officeart/2005/8/quickstyle/simple1" qsCatId="simple" csTypeId="urn:microsoft.com/office/officeart/2005/8/colors/accent1_2" csCatId="accent1" phldr="1"/>
      <dgm:spPr/>
    </dgm:pt>
    <dgm:pt modelId="{55AF256D-980F-4EAC-BDE3-A1B7BB810149}">
      <dgm:prSet phldrT="[Text]"/>
      <dgm:spPr/>
      <dgm:t>
        <a:bodyPr/>
        <a:lstStyle/>
        <a:p>
          <a:r>
            <a:rPr lang="en-US" dirty="0"/>
            <a:t>2002</a:t>
          </a:r>
        </a:p>
      </dgm:t>
    </dgm:pt>
    <dgm:pt modelId="{748A717C-599F-4C3A-B811-C08F8B1B0759}" type="parTrans" cxnId="{0C3B6F2C-FC7D-432A-9C28-77B4A1C9C28E}">
      <dgm:prSet/>
      <dgm:spPr/>
      <dgm:t>
        <a:bodyPr/>
        <a:lstStyle/>
        <a:p>
          <a:endParaRPr lang="en-US"/>
        </a:p>
      </dgm:t>
    </dgm:pt>
    <dgm:pt modelId="{A0FA65F2-48E1-4C84-8387-4B40ABD643EF}" type="sibTrans" cxnId="{0C3B6F2C-FC7D-432A-9C28-77B4A1C9C28E}">
      <dgm:prSet/>
      <dgm:spPr/>
      <dgm:t>
        <a:bodyPr/>
        <a:lstStyle/>
        <a:p>
          <a:endParaRPr lang="en-US"/>
        </a:p>
      </dgm:t>
    </dgm:pt>
    <dgm:pt modelId="{A3920C65-3F7C-48E9-ACE8-6414D7482E18}">
      <dgm:prSet phldrT="[Text]"/>
      <dgm:spPr/>
      <dgm:t>
        <a:bodyPr/>
        <a:lstStyle/>
        <a:p>
          <a:r>
            <a:rPr lang="en-US" dirty="0"/>
            <a:t>2005</a:t>
          </a:r>
        </a:p>
      </dgm:t>
    </dgm:pt>
    <dgm:pt modelId="{0F08BE9B-F890-421A-B90E-90EC86276BFA}" type="parTrans" cxnId="{69986308-9F57-4347-842D-2BFBFAA33A8D}">
      <dgm:prSet/>
      <dgm:spPr/>
      <dgm:t>
        <a:bodyPr/>
        <a:lstStyle/>
        <a:p>
          <a:endParaRPr lang="en-US"/>
        </a:p>
      </dgm:t>
    </dgm:pt>
    <dgm:pt modelId="{A84EAA2E-6FF3-4307-8D22-5FB6E0659300}" type="sibTrans" cxnId="{69986308-9F57-4347-842D-2BFBFAA33A8D}">
      <dgm:prSet/>
      <dgm:spPr/>
      <dgm:t>
        <a:bodyPr/>
        <a:lstStyle/>
        <a:p>
          <a:endParaRPr lang="en-US"/>
        </a:p>
      </dgm:t>
    </dgm:pt>
    <dgm:pt modelId="{1F8667CE-1C44-4E08-9A2B-FF616C613456}">
      <dgm:prSet phldrT="[Text]"/>
      <dgm:spPr/>
      <dgm:t>
        <a:bodyPr/>
        <a:lstStyle/>
        <a:p>
          <a:r>
            <a:rPr lang="en-US" dirty="0"/>
            <a:t>2008</a:t>
          </a:r>
        </a:p>
      </dgm:t>
    </dgm:pt>
    <dgm:pt modelId="{EACB439E-3988-4013-BCE0-44C4BC1A809E}" type="parTrans" cxnId="{0EAD68A0-D989-4A37-96EB-6EE2F661AA46}">
      <dgm:prSet/>
      <dgm:spPr/>
      <dgm:t>
        <a:bodyPr/>
        <a:lstStyle/>
        <a:p>
          <a:endParaRPr lang="en-US"/>
        </a:p>
      </dgm:t>
    </dgm:pt>
    <dgm:pt modelId="{8A1EDCB2-7721-4B0B-9ECE-0E0736CDE7BE}" type="sibTrans" cxnId="{0EAD68A0-D989-4A37-96EB-6EE2F661AA46}">
      <dgm:prSet/>
      <dgm:spPr/>
      <dgm:t>
        <a:bodyPr/>
        <a:lstStyle/>
        <a:p>
          <a:endParaRPr lang="en-US"/>
        </a:p>
      </dgm:t>
    </dgm:pt>
    <dgm:pt modelId="{EADE0D2D-1205-40C5-86CE-1D93146D1A90}">
      <dgm:prSet phldrT="[Text]"/>
      <dgm:spPr/>
      <dgm:t>
        <a:bodyPr/>
        <a:lstStyle/>
        <a:p>
          <a:r>
            <a:rPr lang="en-US" dirty="0"/>
            <a:t>2010</a:t>
          </a:r>
        </a:p>
      </dgm:t>
    </dgm:pt>
    <dgm:pt modelId="{1313A02D-916B-4376-9187-E1513360A3B7}" type="parTrans" cxnId="{58354AFC-FF9F-4168-953F-3495D229016B}">
      <dgm:prSet/>
      <dgm:spPr/>
      <dgm:t>
        <a:bodyPr/>
        <a:lstStyle/>
        <a:p>
          <a:endParaRPr lang="en-US"/>
        </a:p>
      </dgm:t>
    </dgm:pt>
    <dgm:pt modelId="{FE89EA1D-5BF4-4389-891E-1C4333E940F1}" type="sibTrans" cxnId="{58354AFC-FF9F-4168-953F-3495D229016B}">
      <dgm:prSet/>
      <dgm:spPr/>
      <dgm:t>
        <a:bodyPr/>
        <a:lstStyle/>
        <a:p>
          <a:endParaRPr lang="en-US"/>
        </a:p>
      </dgm:t>
    </dgm:pt>
    <dgm:pt modelId="{7EB9B65E-F1F1-4C0C-BCEF-84E7CC628B93}">
      <dgm:prSet phldrT="[Text]"/>
      <dgm:spPr/>
      <dgm:t>
        <a:bodyPr/>
        <a:lstStyle/>
        <a:p>
          <a:r>
            <a:rPr lang="en-US" dirty="0"/>
            <a:t>2012</a:t>
          </a:r>
        </a:p>
      </dgm:t>
    </dgm:pt>
    <dgm:pt modelId="{C6EC86F0-2776-4AB7-AEC7-E5C672323418}" type="parTrans" cxnId="{37FBB0B3-8481-4EE8-82FF-FE2847EDC146}">
      <dgm:prSet/>
      <dgm:spPr/>
      <dgm:t>
        <a:bodyPr/>
        <a:lstStyle/>
        <a:p>
          <a:endParaRPr lang="en-US"/>
        </a:p>
      </dgm:t>
    </dgm:pt>
    <dgm:pt modelId="{E25BEE93-F45D-4AF9-8923-EC981D9554A2}" type="sibTrans" cxnId="{37FBB0B3-8481-4EE8-82FF-FE2847EDC146}">
      <dgm:prSet/>
      <dgm:spPr/>
      <dgm:t>
        <a:bodyPr/>
        <a:lstStyle/>
        <a:p>
          <a:endParaRPr lang="en-US"/>
        </a:p>
      </dgm:t>
    </dgm:pt>
    <dgm:pt modelId="{295C1A26-C0BB-4CC5-A7C3-C9BB31F1079B}">
      <dgm:prSet phldrT="[Text]"/>
      <dgm:spPr/>
      <dgm:t>
        <a:bodyPr/>
        <a:lstStyle/>
        <a:p>
          <a:r>
            <a:rPr lang="en-US" dirty="0"/>
            <a:t>2013</a:t>
          </a:r>
        </a:p>
      </dgm:t>
    </dgm:pt>
    <dgm:pt modelId="{CCADCD90-BF8B-4450-868B-55E107F5E97C}" type="parTrans" cxnId="{F232DB0F-D1DA-4851-84BA-3F5473E143D9}">
      <dgm:prSet/>
      <dgm:spPr/>
      <dgm:t>
        <a:bodyPr/>
        <a:lstStyle/>
        <a:p>
          <a:endParaRPr lang="en-US"/>
        </a:p>
      </dgm:t>
    </dgm:pt>
    <dgm:pt modelId="{2FF0FE31-AA20-4E75-AC28-31F2605A195E}" type="sibTrans" cxnId="{F232DB0F-D1DA-4851-84BA-3F5473E143D9}">
      <dgm:prSet/>
      <dgm:spPr/>
      <dgm:t>
        <a:bodyPr/>
        <a:lstStyle/>
        <a:p>
          <a:endParaRPr lang="en-US"/>
        </a:p>
      </dgm:t>
    </dgm:pt>
    <dgm:pt modelId="{1002025F-1C72-4A21-ADB8-7F4B762D0701}">
      <dgm:prSet phldrT="[Text]"/>
      <dgm:spPr/>
      <dgm:t>
        <a:bodyPr/>
        <a:lstStyle/>
        <a:p>
          <a:r>
            <a:rPr lang="en-US" dirty="0"/>
            <a:t>2015</a:t>
          </a:r>
        </a:p>
      </dgm:t>
    </dgm:pt>
    <dgm:pt modelId="{765806DF-0E39-44E0-9A16-10384E41AC7A}" type="parTrans" cxnId="{A4387B6C-47C1-43EA-AB0B-C9634E0707DB}">
      <dgm:prSet/>
      <dgm:spPr/>
      <dgm:t>
        <a:bodyPr/>
        <a:lstStyle/>
        <a:p>
          <a:endParaRPr lang="en-US"/>
        </a:p>
      </dgm:t>
    </dgm:pt>
    <dgm:pt modelId="{70204279-0190-443C-A74E-BDAC0C260844}" type="sibTrans" cxnId="{A4387B6C-47C1-43EA-AB0B-C9634E0707DB}">
      <dgm:prSet/>
      <dgm:spPr/>
      <dgm:t>
        <a:bodyPr/>
        <a:lstStyle/>
        <a:p>
          <a:endParaRPr lang="en-US"/>
        </a:p>
      </dgm:t>
    </dgm:pt>
    <dgm:pt modelId="{329A6205-D92F-4A22-8653-055AF4549D01}">
      <dgm:prSet/>
      <dgm:spPr/>
      <dgm:t>
        <a:bodyPr/>
        <a:lstStyle/>
        <a:p>
          <a:r>
            <a:rPr lang="en-US" dirty="0"/>
            <a:t>C# 1/VB7</a:t>
          </a:r>
        </a:p>
      </dgm:t>
    </dgm:pt>
    <dgm:pt modelId="{BEC259D7-C0D1-4807-BF6D-B18A5084B23F}" type="parTrans" cxnId="{A58080E9-33CB-4C07-920E-0A056786FE89}">
      <dgm:prSet/>
      <dgm:spPr/>
      <dgm:t>
        <a:bodyPr/>
        <a:lstStyle/>
        <a:p>
          <a:endParaRPr lang="en-US"/>
        </a:p>
      </dgm:t>
    </dgm:pt>
    <dgm:pt modelId="{26A8870A-A98F-4E04-8A52-D7615622D8D3}" type="sibTrans" cxnId="{A58080E9-33CB-4C07-920E-0A056786FE89}">
      <dgm:prSet/>
      <dgm:spPr/>
      <dgm:t>
        <a:bodyPr/>
        <a:lstStyle/>
        <a:p>
          <a:endParaRPr lang="en-US"/>
        </a:p>
      </dgm:t>
    </dgm:pt>
    <dgm:pt modelId="{95B1ADF6-2F93-4BE7-9AC4-D1E9AB468A86}">
      <dgm:prSet phldrT="[Text]"/>
      <dgm:spPr/>
      <dgm:t>
        <a:bodyPr/>
        <a:lstStyle/>
        <a:p>
          <a:r>
            <a:rPr lang="en-US" dirty="0"/>
            <a:t>C# 2: Generics, Iterators, Anonymous Delegates, Nullable, Partial, co/contravariance</a:t>
          </a:r>
        </a:p>
      </dgm:t>
    </dgm:pt>
    <dgm:pt modelId="{8E7CC16E-DEE7-448C-9AE8-94347153FD45}" type="parTrans" cxnId="{D979ED70-DEDD-4FF2-A9F4-B36066266231}">
      <dgm:prSet/>
      <dgm:spPr/>
      <dgm:t>
        <a:bodyPr/>
        <a:lstStyle/>
        <a:p>
          <a:endParaRPr lang="en-US"/>
        </a:p>
      </dgm:t>
    </dgm:pt>
    <dgm:pt modelId="{8B39424F-A08A-4296-B69A-35544451D833}" type="sibTrans" cxnId="{D979ED70-DEDD-4FF2-A9F4-B36066266231}">
      <dgm:prSet/>
      <dgm:spPr/>
      <dgm:t>
        <a:bodyPr/>
        <a:lstStyle/>
        <a:p>
          <a:endParaRPr lang="en-US"/>
        </a:p>
      </dgm:t>
    </dgm:pt>
    <dgm:pt modelId="{95694C06-2B2B-4047-8F05-8E36FD842531}">
      <dgm:prSet phldrT="[Text]"/>
      <dgm:spPr/>
      <dgm:t>
        <a:bodyPr/>
        <a:lstStyle/>
        <a:p>
          <a:r>
            <a:rPr lang="en-US" dirty="0">
              <a:solidFill>
                <a:srgbClr val="00B050"/>
              </a:solidFill>
            </a:rPr>
            <a:t>C# 3: LINQ</a:t>
          </a:r>
          <a:r>
            <a:rPr lang="en-US" dirty="0"/>
            <a:t>, Lambda, Anonymous, </a:t>
          </a:r>
          <a:r>
            <a:rPr lang="en-US" dirty="0" err="1"/>
            <a:t>AutoProp</a:t>
          </a:r>
          <a:r>
            <a:rPr lang="en-US" dirty="0"/>
            <a:t>, Extension Methods, Expression </a:t>
          </a:r>
        </a:p>
      </dgm:t>
    </dgm:pt>
    <dgm:pt modelId="{94B991CB-22F8-4502-8602-4106C506106C}" type="parTrans" cxnId="{4CB8A257-4370-4096-875D-308C3EB6A12E}">
      <dgm:prSet/>
      <dgm:spPr/>
      <dgm:t>
        <a:bodyPr/>
        <a:lstStyle/>
        <a:p>
          <a:endParaRPr lang="en-US"/>
        </a:p>
      </dgm:t>
    </dgm:pt>
    <dgm:pt modelId="{9F3061E0-B093-4D7C-9680-103D4FEDC06A}" type="sibTrans" cxnId="{4CB8A257-4370-4096-875D-308C3EB6A12E}">
      <dgm:prSet/>
      <dgm:spPr/>
      <dgm:t>
        <a:bodyPr/>
        <a:lstStyle/>
        <a:p>
          <a:endParaRPr lang="en-US"/>
        </a:p>
      </dgm:t>
    </dgm:pt>
    <dgm:pt modelId="{CED0AB39-B94A-4134-95E2-43EA72704BE0}">
      <dgm:prSet/>
      <dgm:spPr/>
      <dgm:t>
        <a:bodyPr/>
        <a:lstStyle/>
        <a:p>
          <a:r>
            <a:rPr lang="en-US" dirty="0"/>
            <a:t>C# 4: Parallel, Dynamic, optional params, named arguments, embedded interop</a:t>
          </a:r>
        </a:p>
      </dgm:t>
    </dgm:pt>
    <dgm:pt modelId="{80922B93-8062-40AC-9F4A-4357962A9003}" type="parTrans" cxnId="{6C1D7293-C30D-4549-AED5-F126A7367255}">
      <dgm:prSet/>
      <dgm:spPr/>
      <dgm:t>
        <a:bodyPr/>
        <a:lstStyle/>
        <a:p>
          <a:endParaRPr lang="en-US"/>
        </a:p>
      </dgm:t>
    </dgm:pt>
    <dgm:pt modelId="{CD781B07-49E8-4330-97C4-09871056819B}" type="sibTrans" cxnId="{6C1D7293-C30D-4549-AED5-F126A7367255}">
      <dgm:prSet/>
      <dgm:spPr/>
      <dgm:t>
        <a:bodyPr/>
        <a:lstStyle/>
        <a:p>
          <a:endParaRPr lang="en-US"/>
        </a:p>
      </dgm:t>
    </dgm:pt>
    <dgm:pt modelId="{2A98F07E-328C-46E7-8251-0118F4BFB566}">
      <dgm:prSet/>
      <dgm:spPr/>
      <dgm:t>
        <a:bodyPr/>
        <a:lstStyle/>
        <a:p>
          <a:r>
            <a:rPr lang="en-US" dirty="0"/>
            <a:t>C# 5: Async, Caller info</a:t>
          </a:r>
        </a:p>
      </dgm:t>
    </dgm:pt>
    <dgm:pt modelId="{2D9A8C24-217F-4619-992B-B0C2B61B4D2D}" type="parTrans" cxnId="{003416AB-762C-4B98-B62B-189A70C864B9}">
      <dgm:prSet/>
      <dgm:spPr/>
      <dgm:t>
        <a:bodyPr/>
        <a:lstStyle/>
        <a:p>
          <a:endParaRPr lang="en-US"/>
        </a:p>
      </dgm:t>
    </dgm:pt>
    <dgm:pt modelId="{363DC761-3722-44DA-B104-F9B7A7D09A14}" type="sibTrans" cxnId="{003416AB-762C-4B98-B62B-189A70C864B9}">
      <dgm:prSet/>
      <dgm:spPr/>
      <dgm:t>
        <a:bodyPr/>
        <a:lstStyle/>
        <a:p>
          <a:endParaRPr lang="en-US"/>
        </a:p>
      </dgm:t>
    </dgm:pt>
    <dgm:pt modelId="{AC1EF113-D03B-420E-911E-B92C916ACEDF}">
      <dgm:prSet/>
      <dgm:spPr/>
      <dgm:t>
        <a:bodyPr/>
        <a:lstStyle/>
        <a:p>
          <a:r>
            <a:rPr lang="en-US" dirty="0"/>
            <a:t>Roslyn</a:t>
          </a:r>
        </a:p>
      </dgm:t>
    </dgm:pt>
    <dgm:pt modelId="{3596FEFB-719F-4095-B6C5-079E00E3C72E}" type="parTrans" cxnId="{C6DCB072-4394-4062-AE87-BC3F79818562}">
      <dgm:prSet/>
      <dgm:spPr/>
      <dgm:t>
        <a:bodyPr/>
        <a:lstStyle/>
        <a:p>
          <a:endParaRPr lang="en-US"/>
        </a:p>
      </dgm:t>
    </dgm:pt>
    <dgm:pt modelId="{E3F70FB8-8A18-4458-9266-24A45CFE504C}" type="sibTrans" cxnId="{C6DCB072-4394-4062-AE87-BC3F79818562}">
      <dgm:prSet/>
      <dgm:spPr/>
      <dgm:t>
        <a:bodyPr/>
        <a:lstStyle/>
        <a:p>
          <a:endParaRPr lang="en-US"/>
        </a:p>
      </dgm:t>
    </dgm:pt>
    <dgm:pt modelId="{A5B00B44-D32B-4A6A-9650-07C7E70EA17D}">
      <dgm:prSet phldrT="[Text]"/>
      <dgm:spPr/>
      <dgm:t>
        <a:bodyPr/>
        <a:lstStyle/>
        <a:p>
          <a:r>
            <a:rPr lang="en-US" dirty="0"/>
            <a:t>???</a:t>
          </a:r>
        </a:p>
      </dgm:t>
    </dgm:pt>
    <dgm:pt modelId="{40DD1C00-2473-4003-BEC0-C004D7F14797}" type="parTrans" cxnId="{0D5AABA5-A419-42AA-AAED-5BD1FF12B65B}">
      <dgm:prSet/>
      <dgm:spPr/>
      <dgm:t>
        <a:bodyPr/>
        <a:lstStyle/>
        <a:p>
          <a:endParaRPr lang="en-US"/>
        </a:p>
      </dgm:t>
    </dgm:pt>
    <dgm:pt modelId="{AA12AF86-DBFF-401E-8F90-8794184B09F1}" type="sibTrans" cxnId="{0D5AABA5-A419-42AA-AAED-5BD1FF12B65B}">
      <dgm:prSet/>
      <dgm:spPr/>
      <dgm:t>
        <a:bodyPr/>
        <a:lstStyle/>
        <a:p>
          <a:endParaRPr lang="en-US"/>
        </a:p>
      </dgm:t>
    </dgm:pt>
    <dgm:pt modelId="{C0F71877-8D45-45C6-ADEB-A07688B38294}" type="pres">
      <dgm:prSet presAssocID="{EE40FFF8-103D-4F45-B85F-403984910D7F}" presName="linearFlow" presStyleCnt="0">
        <dgm:presLayoutVars>
          <dgm:dir/>
          <dgm:animLvl val="lvl"/>
          <dgm:resizeHandles val="exact"/>
        </dgm:presLayoutVars>
      </dgm:prSet>
      <dgm:spPr/>
    </dgm:pt>
    <dgm:pt modelId="{33F818AB-FF01-4241-9AE4-10038E362029}" type="pres">
      <dgm:prSet presAssocID="{55AF256D-980F-4EAC-BDE3-A1B7BB810149}" presName="composite" presStyleCnt="0"/>
      <dgm:spPr/>
    </dgm:pt>
    <dgm:pt modelId="{FF38E5F5-B2ED-46F9-98AC-B8A051288B43}" type="pres">
      <dgm:prSet presAssocID="{55AF256D-980F-4EAC-BDE3-A1B7BB810149}" presName="parentText" presStyleLbl="alignNode1" presStyleIdx="0" presStyleCnt="7">
        <dgm:presLayoutVars>
          <dgm:chMax val="1"/>
          <dgm:bulletEnabled val="1"/>
        </dgm:presLayoutVars>
      </dgm:prSet>
      <dgm:spPr/>
    </dgm:pt>
    <dgm:pt modelId="{99404815-EBB5-40EA-B4FB-18C60F71A14A}" type="pres">
      <dgm:prSet presAssocID="{55AF256D-980F-4EAC-BDE3-A1B7BB810149}" presName="descendantText" presStyleLbl="alignAcc1" presStyleIdx="0" presStyleCnt="7" custLinFactNeighborX="0" custLinFactNeighborY="-262">
        <dgm:presLayoutVars>
          <dgm:bulletEnabled val="1"/>
        </dgm:presLayoutVars>
      </dgm:prSet>
      <dgm:spPr/>
    </dgm:pt>
    <dgm:pt modelId="{37EC7346-47C0-4615-841A-9E4F49B20616}" type="pres">
      <dgm:prSet presAssocID="{A0FA65F2-48E1-4C84-8387-4B40ABD643EF}" presName="sp" presStyleCnt="0"/>
      <dgm:spPr/>
    </dgm:pt>
    <dgm:pt modelId="{0C70E8EB-3FEE-4D47-8F76-EDE17DF38429}" type="pres">
      <dgm:prSet presAssocID="{A3920C65-3F7C-48E9-ACE8-6414D7482E18}" presName="composite" presStyleCnt="0"/>
      <dgm:spPr/>
    </dgm:pt>
    <dgm:pt modelId="{BBC3BD6A-454F-4CAA-A5C0-8F47CE19C2CC}" type="pres">
      <dgm:prSet presAssocID="{A3920C65-3F7C-48E9-ACE8-6414D7482E18}" presName="parentText" presStyleLbl="alignNode1" presStyleIdx="1" presStyleCnt="7">
        <dgm:presLayoutVars>
          <dgm:chMax val="1"/>
          <dgm:bulletEnabled val="1"/>
        </dgm:presLayoutVars>
      </dgm:prSet>
      <dgm:spPr/>
    </dgm:pt>
    <dgm:pt modelId="{DC734305-151B-44F7-8A31-4DF6B9EFACF5}" type="pres">
      <dgm:prSet presAssocID="{A3920C65-3F7C-48E9-ACE8-6414D7482E18}" presName="descendantText" presStyleLbl="alignAcc1" presStyleIdx="1" presStyleCnt="7">
        <dgm:presLayoutVars>
          <dgm:bulletEnabled val="1"/>
        </dgm:presLayoutVars>
      </dgm:prSet>
      <dgm:spPr/>
    </dgm:pt>
    <dgm:pt modelId="{9C7EE37F-721D-46BD-AB76-FC0B9FABD973}" type="pres">
      <dgm:prSet presAssocID="{A84EAA2E-6FF3-4307-8D22-5FB6E0659300}" presName="sp" presStyleCnt="0"/>
      <dgm:spPr/>
    </dgm:pt>
    <dgm:pt modelId="{8E7DEC69-0FE4-4393-A9FB-1A90492B3392}" type="pres">
      <dgm:prSet presAssocID="{1F8667CE-1C44-4E08-9A2B-FF616C613456}" presName="composite" presStyleCnt="0"/>
      <dgm:spPr/>
    </dgm:pt>
    <dgm:pt modelId="{C8AD4FE8-2A6D-4A55-9C0A-17A337DE34C6}" type="pres">
      <dgm:prSet presAssocID="{1F8667CE-1C44-4E08-9A2B-FF616C613456}" presName="parentText" presStyleLbl="alignNode1" presStyleIdx="2" presStyleCnt="7">
        <dgm:presLayoutVars>
          <dgm:chMax val="1"/>
          <dgm:bulletEnabled val="1"/>
        </dgm:presLayoutVars>
      </dgm:prSet>
      <dgm:spPr/>
    </dgm:pt>
    <dgm:pt modelId="{114B75A6-06AB-4193-B4F9-C42AEDF360ED}" type="pres">
      <dgm:prSet presAssocID="{1F8667CE-1C44-4E08-9A2B-FF616C613456}" presName="descendantText" presStyleLbl="alignAcc1" presStyleIdx="2" presStyleCnt="7">
        <dgm:presLayoutVars>
          <dgm:bulletEnabled val="1"/>
        </dgm:presLayoutVars>
      </dgm:prSet>
      <dgm:spPr/>
    </dgm:pt>
    <dgm:pt modelId="{BA64D39E-95CC-4CC6-92C0-C7057B7FC9A2}" type="pres">
      <dgm:prSet presAssocID="{8A1EDCB2-7721-4B0B-9ECE-0E0736CDE7BE}" presName="sp" presStyleCnt="0"/>
      <dgm:spPr/>
    </dgm:pt>
    <dgm:pt modelId="{C2AF1167-D808-4C64-A7B4-5854C36E41E2}" type="pres">
      <dgm:prSet presAssocID="{EADE0D2D-1205-40C5-86CE-1D93146D1A90}" presName="composite" presStyleCnt="0"/>
      <dgm:spPr/>
    </dgm:pt>
    <dgm:pt modelId="{540CB1EA-7FE9-4D73-A499-E9A4351FFD87}" type="pres">
      <dgm:prSet presAssocID="{EADE0D2D-1205-40C5-86CE-1D93146D1A90}" presName="parentText" presStyleLbl="alignNode1" presStyleIdx="3" presStyleCnt="7">
        <dgm:presLayoutVars>
          <dgm:chMax val="1"/>
          <dgm:bulletEnabled val="1"/>
        </dgm:presLayoutVars>
      </dgm:prSet>
      <dgm:spPr/>
    </dgm:pt>
    <dgm:pt modelId="{DAD2E2F8-54E6-4FAE-A9BD-86AF88168CB8}" type="pres">
      <dgm:prSet presAssocID="{EADE0D2D-1205-40C5-86CE-1D93146D1A90}" presName="descendantText" presStyleLbl="alignAcc1" presStyleIdx="3" presStyleCnt="7">
        <dgm:presLayoutVars>
          <dgm:bulletEnabled val="1"/>
        </dgm:presLayoutVars>
      </dgm:prSet>
      <dgm:spPr/>
    </dgm:pt>
    <dgm:pt modelId="{C9D992B7-A7BC-4357-99AD-F77F70604335}" type="pres">
      <dgm:prSet presAssocID="{FE89EA1D-5BF4-4389-891E-1C4333E940F1}" presName="sp" presStyleCnt="0"/>
      <dgm:spPr/>
    </dgm:pt>
    <dgm:pt modelId="{C5C144BA-0433-4A1A-90F1-F3FD5EE0438A}" type="pres">
      <dgm:prSet presAssocID="{7EB9B65E-F1F1-4C0C-BCEF-84E7CC628B93}" presName="composite" presStyleCnt="0"/>
      <dgm:spPr/>
    </dgm:pt>
    <dgm:pt modelId="{5830255F-49E8-44C9-A5BD-24B9CDC2A666}" type="pres">
      <dgm:prSet presAssocID="{7EB9B65E-F1F1-4C0C-BCEF-84E7CC628B93}" presName="parentText" presStyleLbl="alignNode1" presStyleIdx="4" presStyleCnt="7">
        <dgm:presLayoutVars>
          <dgm:chMax val="1"/>
          <dgm:bulletEnabled val="1"/>
        </dgm:presLayoutVars>
      </dgm:prSet>
      <dgm:spPr/>
    </dgm:pt>
    <dgm:pt modelId="{7A703FAB-2697-4360-9F76-B04086C14C7D}" type="pres">
      <dgm:prSet presAssocID="{7EB9B65E-F1F1-4C0C-BCEF-84E7CC628B93}" presName="descendantText" presStyleLbl="alignAcc1" presStyleIdx="4" presStyleCnt="7">
        <dgm:presLayoutVars>
          <dgm:bulletEnabled val="1"/>
        </dgm:presLayoutVars>
      </dgm:prSet>
      <dgm:spPr/>
    </dgm:pt>
    <dgm:pt modelId="{FA094EC6-401C-4C3D-8BCD-D36EBCBF57A2}" type="pres">
      <dgm:prSet presAssocID="{E25BEE93-F45D-4AF9-8923-EC981D9554A2}" presName="sp" presStyleCnt="0"/>
      <dgm:spPr/>
    </dgm:pt>
    <dgm:pt modelId="{D89BBC13-AA57-4CAA-9153-09E001633993}" type="pres">
      <dgm:prSet presAssocID="{295C1A26-C0BB-4CC5-A7C3-C9BB31F1079B}" presName="composite" presStyleCnt="0"/>
      <dgm:spPr/>
    </dgm:pt>
    <dgm:pt modelId="{63437E7B-65DF-4A27-B708-B701FB2F2D97}" type="pres">
      <dgm:prSet presAssocID="{295C1A26-C0BB-4CC5-A7C3-C9BB31F1079B}" presName="parentText" presStyleLbl="alignNode1" presStyleIdx="5" presStyleCnt="7">
        <dgm:presLayoutVars>
          <dgm:chMax val="1"/>
          <dgm:bulletEnabled val="1"/>
        </dgm:presLayoutVars>
      </dgm:prSet>
      <dgm:spPr/>
    </dgm:pt>
    <dgm:pt modelId="{A736080A-6712-4C93-9E27-BF60389BE78D}" type="pres">
      <dgm:prSet presAssocID="{295C1A26-C0BB-4CC5-A7C3-C9BB31F1079B}" presName="descendantText" presStyleLbl="alignAcc1" presStyleIdx="5" presStyleCnt="7">
        <dgm:presLayoutVars>
          <dgm:bulletEnabled val="1"/>
        </dgm:presLayoutVars>
      </dgm:prSet>
      <dgm:spPr/>
    </dgm:pt>
    <dgm:pt modelId="{90A72ED7-D95B-4830-AC90-B05431EACFA1}" type="pres">
      <dgm:prSet presAssocID="{2FF0FE31-AA20-4E75-AC28-31F2605A195E}" presName="sp" presStyleCnt="0"/>
      <dgm:spPr/>
    </dgm:pt>
    <dgm:pt modelId="{628D534B-FA77-4339-9DC4-B32215EC400F}" type="pres">
      <dgm:prSet presAssocID="{1002025F-1C72-4A21-ADB8-7F4B762D0701}" presName="composite" presStyleCnt="0"/>
      <dgm:spPr/>
    </dgm:pt>
    <dgm:pt modelId="{D87B602B-E23A-4814-B38E-6089C0F57C7A}" type="pres">
      <dgm:prSet presAssocID="{1002025F-1C72-4A21-ADB8-7F4B762D0701}" presName="parentText" presStyleLbl="alignNode1" presStyleIdx="6" presStyleCnt="7">
        <dgm:presLayoutVars>
          <dgm:chMax val="1"/>
          <dgm:bulletEnabled val="1"/>
        </dgm:presLayoutVars>
      </dgm:prSet>
      <dgm:spPr/>
    </dgm:pt>
    <dgm:pt modelId="{37953712-67A3-4E6D-83CD-63697DE27E74}" type="pres">
      <dgm:prSet presAssocID="{1002025F-1C72-4A21-ADB8-7F4B762D0701}" presName="descendantText" presStyleLbl="alignAcc1" presStyleIdx="6" presStyleCnt="7">
        <dgm:presLayoutVars>
          <dgm:bulletEnabled val="1"/>
        </dgm:presLayoutVars>
      </dgm:prSet>
      <dgm:spPr/>
    </dgm:pt>
  </dgm:ptLst>
  <dgm:cxnLst>
    <dgm:cxn modelId="{69986308-9F57-4347-842D-2BFBFAA33A8D}" srcId="{EE40FFF8-103D-4F45-B85F-403984910D7F}" destId="{A3920C65-3F7C-48E9-ACE8-6414D7482E18}" srcOrd="1" destOrd="0" parTransId="{0F08BE9B-F890-421A-B90E-90EC86276BFA}" sibTransId="{A84EAA2E-6FF3-4307-8D22-5FB6E0659300}"/>
    <dgm:cxn modelId="{26FA470A-BC9E-4344-9C68-21FB9BEFE51D}" type="presOf" srcId="{2A98F07E-328C-46E7-8251-0118F4BFB566}" destId="{7A703FAB-2697-4360-9F76-B04086C14C7D}" srcOrd="0" destOrd="0" presId="urn:microsoft.com/office/officeart/2005/8/layout/chevron2"/>
    <dgm:cxn modelId="{F232DB0F-D1DA-4851-84BA-3F5473E143D9}" srcId="{EE40FFF8-103D-4F45-B85F-403984910D7F}" destId="{295C1A26-C0BB-4CC5-A7C3-C9BB31F1079B}" srcOrd="5" destOrd="0" parTransId="{CCADCD90-BF8B-4450-868B-55E107F5E97C}" sibTransId="{2FF0FE31-AA20-4E75-AC28-31F2605A195E}"/>
    <dgm:cxn modelId="{9C44351A-EAC8-4F14-8B59-4465E6F4228A}" type="presOf" srcId="{95694C06-2B2B-4047-8F05-8E36FD842531}" destId="{114B75A6-06AB-4193-B4F9-C42AEDF360ED}" srcOrd="0" destOrd="0" presId="urn:microsoft.com/office/officeart/2005/8/layout/chevron2"/>
    <dgm:cxn modelId="{0C3B6F2C-FC7D-432A-9C28-77B4A1C9C28E}" srcId="{EE40FFF8-103D-4F45-B85F-403984910D7F}" destId="{55AF256D-980F-4EAC-BDE3-A1B7BB810149}" srcOrd="0" destOrd="0" parTransId="{748A717C-599F-4C3A-B811-C08F8B1B0759}" sibTransId="{A0FA65F2-48E1-4C84-8387-4B40ABD643EF}"/>
    <dgm:cxn modelId="{4ED9D936-B292-48D0-8935-08A116E8717A}" type="presOf" srcId="{1002025F-1C72-4A21-ADB8-7F4B762D0701}" destId="{D87B602B-E23A-4814-B38E-6089C0F57C7A}" srcOrd="0" destOrd="0" presId="urn:microsoft.com/office/officeart/2005/8/layout/chevron2"/>
    <dgm:cxn modelId="{06EF365C-2188-448C-B630-9BC4B2FABD60}" type="presOf" srcId="{95B1ADF6-2F93-4BE7-9AC4-D1E9AB468A86}" destId="{DC734305-151B-44F7-8A31-4DF6B9EFACF5}" srcOrd="0" destOrd="0" presId="urn:microsoft.com/office/officeart/2005/8/layout/chevron2"/>
    <dgm:cxn modelId="{0103D843-07BC-46D7-B5CF-881EB1990E31}" type="presOf" srcId="{55AF256D-980F-4EAC-BDE3-A1B7BB810149}" destId="{FF38E5F5-B2ED-46F9-98AC-B8A051288B43}" srcOrd="0" destOrd="0" presId="urn:microsoft.com/office/officeart/2005/8/layout/chevron2"/>
    <dgm:cxn modelId="{A8D72F47-3DFC-4DF0-A79B-D8F9BFA00820}" type="presOf" srcId="{A5B00B44-D32B-4A6A-9650-07C7E70EA17D}" destId="{A736080A-6712-4C93-9E27-BF60389BE78D}" srcOrd="0" destOrd="0" presId="urn:microsoft.com/office/officeart/2005/8/layout/chevron2"/>
    <dgm:cxn modelId="{A4387B6C-47C1-43EA-AB0B-C9634E0707DB}" srcId="{EE40FFF8-103D-4F45-B85F-403984910D7F}" destId="{1002025F-1C72-4A21-ADB8-7F4B762D0701}" srcOrd="6" destOrd="0" parTransId="{765806DF-0E39-44E0-9A16-10384E41AC7A}" sibTransId="{70204279-0190-443C-A74E-BDAC0C260844}"/>
    <dgm:cxn modelId="{D979ED70-DEDD-4FF2-A9F4-B36066266231}" srcId="{A3920C65-3F7C-48E9-ACE8-6414D7482E18}" destId="{95B1ADF6-2F93-4BE7-9AC4-D1E9AB468A86}" srcOrd="0" destOrd="0" parTransId="{8E7CC16E-DEE7-448C-9AE8-94347153FD45}" sibTransId="{8B39424F-A08A-4296-B69A-35544451D833}"/>
    <dgm:cxn modelId="{C6DCB072-4394-4062-AE87-BC3F79818562}" srcId="{1002025F-1C72-4A21-ADB8-7F4B762D0701}" destId="{AC1EF113-D03B-420E-911E-B92C916ACEDF}" srcOrd="0" destOrd="0" parTransId="{3596FEFB-719F-4095-B6C5-079E00E3C72E}" sibTransId="{E3F70FB8-8A18-4458-9266-24A45CFE504C}"/>
    <dgm:cxn modelId="{4CB8A257-4370-4096-875D-308C3EB6A12E}" srcId="{1F8667CE-1C44-4E08-9A2B-FF616C613456}" destId="{95694C06-2B2B-4047-8F05-8E36FD842531}" srcOrd="0" destOrd="0" parTransId="{94B991CB-22F8-4502-8602-4106C506106C}" sibTransId="{9F3061E0-B093-4D7C-9680-103D4FEDC06A}"/>
    <dgm:cxn modelId="{3E678A58-A92A-441B-BD75-D4E269FBDAEE}" type="presOf" srcId="{AC1EF113-D03B-420E-911E-B92C916ACEDF}" destId="{37953712-67A3-4E6D-83CD-63697DE27E74}" srcOrd="0" destOrd="0" presId="urn:microsoft.com/office/officeart/2005/8/layout/chevron2"/>
    <dgm:cxn modelId="{6C1D7293-C30D-4549-AED5-F126A7367255}" srcId="{EADE0D2D-1205-40C5-86CE-1D93146D1A90}" destId="{CED0AB39-B94A-4134-95E2-43EA72704BE0}" srcOrd="0" destOrd="0" parTransId="{80922B93-8062-40AC-9F4A-4357962A9003}" sibTransId="{CD781B07-49E8-4330-97C4-09871056819B}"/>
    <dgm:cxn modelId="{CA01A593-1FA6-4083-B431-989E97B542B1}" type="presOf" srcId="{A3920C65-3F7C-48E9-ACE8-6414D7482E18}" destId="{BBC3BD6A-454F-4CAA-A5C0-8F47CE19C2CC}" srcOrd="0" destOrd="0" presId="urn:microsoft.com/office/officeart/2005/8/layout/chevron2"/>
    <dgm:cxn modelId="{CE4F279D-9FF2-4D7D-9662-E2C36EFB7600}" type="presOf" srcId="{295C1A26-C0BB-4CC5-A7C3-C9BB31F1079B}" destId="{63437E7B-65DF-4A27-B708-B701FB2F2D97}" srcOrd="0" destOrd="0" presId="urn:microsoft.com/office/officeart/2005/8/layout/chevron2"/>
    <dgm:cxn modelId="{0EAD68A0-D989-4A37-96EB-6EE2F661AA46}" srcId="{EE40FFF8-103D-4F45-B85F-403984910D7F}" destId="{1F8667CE-1C44-4E08-9A2B-FF616C613456}" srcOrd="2" destOrd="0" parTransId="{EACB439E-3988-4013-BCE0-44C4BC1A809E}" sibTransId="{8A1EDCB2-7721-4B0B-9ECE-0E0736CDE7BE}"/>
    <dgm:cxn modelId="{0D5AABA5-A419-42AA-AAED-5BD1FF12B65B}" srcId="{295C1A26-C0BB-4CC5-A7C3-C9BB31F1079B}" destId="{A5B00B44-D32B-4A6A-9650-07C7E70EA17D}" srcOrd="0" destOrd="0" parTransId="{40DD1C00-2473-4003-BEC0-C004D7F14797}" sibTransId="{AA12AF86-DBFF-401E-8F90-8794184B09F1}"/>
    <dgm:cxn modelId="{3FEC02A6-3B33-4CA3-A1B8-B28E86AA8748}" type="presOf" srcId="{EE40FFF8-103D-4F45-B85F-403984910D7F}" destId="{C0F71877-8D45-45C6-ADEB-A07688B38294}" srcOrd="0" destOrd="0" presId="urn:microsoft.com/office/officeart/2005/8/layout/chevron2"/>
    <dgm:cxn modelId="{003416AB-762C-4B98-B62B-189A70C864B9}" srcId="{7EB9B65E-F1F1-4C0C-BCEF-84E7CC628B93}" destId="{2A98F07E-328C-46E7-8251-0118F4BFB566}" srcOrd="0" destOrd="0" parTransId="{2D9A8C24-217F-4619-992B-B0C2B61B4D2D}" sibTransId="{363DC761-3722-44DA-B104-F9B7A7D09A14}"/>
    <dgm:cxn modelId="{F95291AB-9FCB-45A0-9370-1BE1E020A44C}" type="presOf" srcId="{CED0AB39-B94A-4134-95E2-43EA72704BE0}" destId="{DAD2E2F8-54E6-4FAE-A9BD-86AF88168CB8}" srcOrd="0" destOrd="0" presId="urn:microsoft.com/office/officeart/2005/8/layout/chevron2"/>
    <dgm:cxn modelId="{37FBB0B3-8481-4EE8-82FF-FE2847EDC146}" srcId="{EE40FFF8-103D-4F45-B85F-403984910D7F}" destId="{7EB9B65E-F1F1-4C0C-BCEF-84E7CC628B93}" srcOrd="4" destOrd="0" parTransId="{C6EC86F0-2776-4AB7-AEC7-E5C672323418}" sibTransId="{E25BEE93-F45D-4AF9-8923-EC981D9554A2}"/>
    <dgm:cxn modelId="{946299B6-2978-4AD5-9265-3EC1C4717D78}" type="presOf" srcId="{1F8667CE-1C44-4E08-9A2B-FF616C613456}" destId="{C8AD4FE8-2A6D-4A55-9C0A-17A337DE34C6}" srcOrd="0" destOrd="0" presId="urn:microsoft.com/office/officeart/2005/8/layout/chevron2"/>
    <dgm:cxn modelId="{91C181B8-EF46-47FF-908C-8CEFA6F32B8D}" type="presOf" srcId="{7EB9B65E-F1F1-4C0C-BCEF-84E7CC628B93}" destId="{5830255F-49E8-44C9-A5BD-24B9CDC2A666}" srcOrd="0" destOrd="0" presId="urn:microsoft.com/office/officeart/2005/8/layout/chevron2"/>
    <dgm:cxn modelId="{6B6AEED6-C8AB-41D1-9284-C186433F0B1E}" type="presOf" srcId="{EADE0D2D-1205-40C5-86CE-1D93146D1A90}" destId="{540CB1EA-7FE9-4D73-A499-E9A4351FFD87}" srcOrd="0" destOrd="0" presId="urn:microsoft.com/office/officeart/2005/8/layout/chevron2"/>
    <dgm:cxn modelId="{DCD357E6-3B99-4AC3-A81E-1D8E5B28EA4A}" type="presOf" srcId="{329A6205-D92F-4A22-8653-055AF4549D01}" destId="{99404815-EBB5-40EA-B4FB-18C60F71A14A}" srcOrd="0" destOrd="0" presId="urn:microsoft.com/office/officeart/2005/8/layout/chevron2"/>
    <dgm:cxn modelId="{A58080E9-33CB-4C07-920E-0A056786FE89}" srcId="{55AF256D-980F-4EAC-BDE3-A1B7BB810149}" destId="{329A6205-D92F-4A22-8653-055AF4549D01}" srcOrd="0" destOrd="0" parTransId="{BEC259D7-C0D1-4807-BF6D-B18A5084B23F}" sibTransId="{26A8870A-A98F-4E04-8A52-D7615622D8D3}"/>
    <dgm:cxn modelId="{58354AFC-FF9F-4168-953F-3495D229016B}" srcId="{EE40FFF8-103D-4F45-B85F-403984910D7F}" destId="{EADE0D2D-1205-40C5-86CE-1D93146D1A90}" srcOrd="3" destOrd="0" parTransId="{1313A02D-916B-4376-9187-E1513360A3B7}" sibTransId="{FE89EA1D-5BF4-4389-891E-1C4333E940F1}"/>
    <dgm:cxn modelId="{80E9981C-D6AF-4AA0-AE34-95916BB6042D}" type="presParOf" srcId="{C0F71877-8D45-45C6-ADEB-A07688B38294}" destId="{33F818AB-FF01-4241-9AE4-10038E362029}" srcOrd="0" destOrd="0" presId="urn:microsoft.com/office/officeart/2005/8/layout/chevron2"/>
    <dgm:cxn modelId="{BD8631D0-F477-4DAE-87B1-937628472942}" type="presParOf" srcId="{33F818AB-FF01-4241-9AE4-10038E362029}" destId="{FF38E5F5-B2ED-46F9-98AC-B8A051288B43}" srcOrd="0" destOrd="0" presId="urn:microsoft.com/office/officeart/2005/8/layout/chevron2"/>
    <dgm:cxn modelId="{2D223C1E-935B-45DD-ABB9-BBD1CC91D5F5}" type="presParOf" srcId="{33F818AB-FF01-4241-9AE4-10038E362029}" destId="{99404815-EBB5-40EA-B4FB-18C60F71A14A}" srcOrd="1" destOrd="0" presId="urn:microsoft.com/office/officeart/2005/8/layout/chevron2"/>
    <dgm:cxn modelId="{6E2722C2-765D-4ACA-9AE0-028CBFD8B297}" type="presParOf" srcId="{C0F71877-8D45-45C6-ADEB-A07688B38294}" destId="{37EC7346-47C0-4615-841A-9E4F49B20616}" srcOrd="1" destOrd="0" presId="urn:microsoft.com/office/officeart/2005/8/layout/chevron2"/>
    <dgm:cxn modelId="{65D5F0FA-5AC2-4A90-AA60-AE96A0295264}" type="presParOf" srcId="{C0F71877-8D45-45C6-ADEB-A07688B38294}" destId="{0C70E8EB-3FEE-4D47-8F76-EDE17DF38429}" srcOrd="2" destOrd="0" presId="urn:microsoft.com/office/officeart/2005/8/layout/chevron2"/>
    <dgm:cxn modelId="{C4D59501-0AE0-4F3F-81EC-70D4D3D4E944}" type="presParOf" srcId="{0C70E8EB-3FEE-4D47-8F76-EDE17DF38429}" destId="{BBC3BD6A-454F-4CAA-A5C0-8F47CE19C2CC}" srcOrd="0" destOrd="0" presId="urn:microsoft.com/office/officeart/2005/8/layout/chevron2"/>
    <dgm:cxn modelId="{1A855D8C-7F50-4E5C-B4F6-FE3BBD565654}" type="presParOf" srcId="{0C70E8EB-3FEE-4D47-8F76-EDE17DF38429}" destId="{DC734305-151B-44F7-8A31-4DF6B9EFACF5}" srcOrd="1" destOrd="0" presId="urn:microsoft.com/office/officeart/2005/8/layout/chevron2"/>
    <dgm:cxn modelId="{7B2B5BBD-B628-4875-8A95-FE99AFA14887}" type="presParOf" srcId="{C0F71877-8D45-45C6-ADEB-A07688B38294}" destId="{9C7EE37F-721D-46BD-AB76-FC0B9FABD973}" srcOrd="3" destOrd="0" presId="urn:microsoft.com/office/officeart/2005/8/layout/chevron2"/>
    <dgm:cxn modelId="{4F978EE2-2ED2-4D01-BAE0-509786D77D1C}" type="presParOf" srcId="{C0F71877-8D45-45C6-ADEB-A07688B38294}" destId="{8E7DEC69-0FE4-4393-A9FB-1A90492B3392}" srcOrd="4" destOrd="0" presId="urn:microsoft.com/office/officeart/2005/8/layout/chevron2"/>
    <dgm:cxn modelId="{E5EC3E4B-0FA6-4D5E-9D5C-3F85F9E4C5B9}" type="presParOf" srcId="{8E7DEC69-0FE4-4393-A9FB-1A90492B3392}" destId="{C8AD4FE8-2A6D-4A55-9C0A-17A337DE34C6}" srcOrd="0" destOrd="0" presId="urn:microsoft.com/office/officeart/2005/8/layout/chevron2"/>
    <dgm:cxn modelId="{87D9630F-3724-47B7-9CBA-71C688A99BF8}" type="presParOf" srcId="{8E7DEC69-0FE4-4393-A9FB-1A90492B3392}" destId="{114B75A6-06AB-4193-B4F9-C42AEDF360ED}" srcOrd="1" destOrd="0" presId="urn:microsoft.com/office/officeart/2005/8/layout/chevron2"/>
    <dgm:cxn modelId="{1F353E1E-3AA2-4FB5-A07F-12D5812786A0}" type="presParOf" srcId="{C0F71877-8D45-45C6-ADEB-A07688B38294}" destId="{BA64D39E-95CC-4CC6-92C0-C7057B7FC9A2}" srcOrd="5" destOrd="0" presId="urn:microsoft.com/office/officeart/2005/8/layout/chevron2"/>
    <dgm:cxn modelId="{4A2AEE0A-66F0-4A43-BA7C-5CB34E28E8C4}" type="presParOf" srcId="{C0F71877-8D45-45C6-ADEB-A07688B38294}" destId="{C2AF1167-D808-4C64-A7B4-5854C36E41E2}" srcOrd="6" destOrd="0" presId="urn:microsoft.com/office/officeart/2005/8/layout/chevron2"/>
    <dgm:cxn modelId="{65E7F123-24AF-4D75-9A0F-AF7E8598542D}" type="presParOf" srcId="{C2AF1167-D808-4C64-A7B4-5854C36E41E2}" destId="{540CB1EA-7FE9-4D73-A499-E9A4351FFD87}" srcOrd="0" destOrd="0" presId="urn:microsoft.com/office/officeart/2005/8/layout/chevron2"/>
    <dgm:cxn modelId="{1A43EBB0-27F5-4F70-A221-A2CF9131B2E7}" type="presParOf" srcId="{C2AF1167-D808-4C64-A7B4-5854C36E41E2}" destId="{DAD2E2F8-54E6-4FAE-A9BD-86AF88168CB8}" srcOrd="1" destOrd="0" presId="urn:microsoft.com/office/officeart/2005/8/layout/chevron2"/>
    <dgm:cxn modelId="{3D50D5AD-77F9-4A96-B3BC-968B9B7230C0}" type="presParOf" srcId="{C0F71877-8D45-45C6-ADEB-A07688B38294}" destId="{C9D992B7-A7BC-4357-99AD-F77F70604335}" srcOrd="7" destOrd="0" presId="urn:microsoft.com/office/officeart/2005/8/layout/chevron2"/>
    <dgm:cxn modelId="{E8FBE6F7-8354-4376-BAE4-7AA16B10861C}" type="presParOf" srcId="{C0F71877-8D45-45C6-ADEB-A07688B38294}" destId="{C5C144BA-0433-4A1A-90F1-F3FD5EE0438A}" srcOrd="8" destOrd="0" presId="urn:microsoft.com/office/officeart/2005/8/layout/chevron2"/>
    <dgm:cxn modelId="{13E742C9-2F46-49B3-AFB6-D180F7C65852}" type="presParOf" srcId="{C5C144BA-0433-4A1A-90F1-F3FD5EE0438A}" destId="{5830255F-49E8-44C9-A5BD-24B9CDC2A666}" srcOrd="0" destOrd="0" presId="urn:microsoft.com/office/officeart/2005/8/layout/chevron2"/>
    <dgm:cxn modelId="{BF337E50-0B30-4ACA-A9EC-E1E9858E7FBF}" type="presParOf" srcId="{C5C144BA-0433-4A1A-90F1-F3FD5EE0438A}" destId="{7A703FAB-2697-4360-9F76-B04086C14C7D}" srcOrd="1" destOrd="0" presId="urn:microsoft.com/office/officeart/2005/8/layout/chevron2"/>
    <dgm:cxn modelId="{1BA6EAB0-B481-49A5-98C9-261582F14CD7}" type="presParOf" srcId="{C0F71877-8D45-45C6-ADEB-A07688B38294}" destId="{FA094EC6-401C-4C3D-8BCD-D36EBCBF57A2}" srcOrd="9" destOrd="0" presId="urn:microsoft.com/office/officeart/2005/8/layout/chevron2"/>
    <dgm:cxn modelId="{892EC8BF-E09F-43F6-AEB1-2F7897F39834}" type="presParOf" srcId="{C0F71877-8D45-45C6-ADEB-A07688B38294}" destId="{D89BBC13-AA57-4CAA-9153-09E001633993}" srcOrd="10" destOrd="0" presId="urn:microsoft.com/office/officeart/2005/8/layout/chevron2"/>
    <dgm:cxn modelId="{5588CF8D-F4F6-4C4B-B41A-78F16836D713}" type="presParOf" srcId="{D89BBC13-AA57-4CAA-9153-09E001633993}" destId="{63437E7B-65DF-4A27-B708-B701FB2F2D97}" srcOrd="0" destOrd="0" presId="urn:microsoft.com/office/officeart/2005/8/layout/chevron2"/>
    <dgm:cxn modelId="{D48549BC-AC04-41E5-9C0C-79F7611B5655}" type="presParOf" srcId="{D89BBC13-AA57-4CAA-9153-09E001633993}" destId="{A736080A-6712-4C93-9E27-BF60389BE78D}" srcOrd="1" destOrd="0" presId="urn:microsoft.com/office/officeart/2005/8/layout/chevron2"/>
    <dgm:cxn modelId="{5C400D15-931D-482C-AC8A-68D838975307}" type="presParOf" srcId="{C0F71877-8D45-45C6-ADEB-A07688B38294}" destId="{90A72ED7-D95B-4830-AC90-B05431EACFA1}" srcOrd="11" destOrd="0" presId="urn:microsoft.com/office/officeart/2005/8/layout/chevron2"/>
    <dgm:cxn modelId="{0D0C8AF7-BAE3-4D0C-965D-96B2DB476C2D}" type="presParOf" srcId="{C0F71877-8D45-45C6-ADEB-A07688B38294}" destId="{628D534B-FA77-4339-9DC4-B32215EC400F}" srcOrd="12" destOrd="0" presId="urn:microsoft.com/office/officeart/2005/8/layout/chevron2"/>
    <dgm:cxn modelId="{313A3572-BF6B-4FCD-B2B7-8BC7762FAB27}" type="presParOf" srcId="{628D534B-FA77-4339-9DC4-B32215EC400F}" destId="{D87B602B-E23A-4814-B38E-6089C0F57C7A}" srcOrd="0" destOrd="0" presId="urn:microsoft.com/office/officeart/2005/8/layout/chevron2"/>
    <dgm:cxn modelId="{A8E8302F-C9D7-4A0C-A0FE-D012799A09D0}" type="presParOf" srcId="{628D534B-FA77-4339-9DC4-B32215EC400F}" destId="{37953712-67A3-4E6D-83CD-63697DE27E7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40FFF8-103D-4F45-B85F-403984910D7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55AF256D-980F-4EAC-BDE3-A1B7BB810149}">
      <dgm:prSet phldrT="[Text]"/>
      <dgm:spPr/>
      <dgm:t>
        <a:bodyPr/>
        <a:lstStyle/>
        <a:p>
          <a:r>
            <a:rPr lang="en-US" dirty="0"/>
            <a:t>2015</a:t>
          </a:r>
        </a:p>
      </dgm:t>
    </dgm:pt>
    <dgm:pt modelId="{748A717C-599F-4C3A-B811-C08F8B1B0759}" type="parTrans" cxnId="{0C3B6F2C-FC7D-432A-9C28-77B4A1C9C28E}">
      <dgm:prSet/>
      <dgm:spPr/>
      <dgm:t>
        <a:bodyPr/>
        <a:lstStyle/>
        <a:p>
          <a:endParaRPr lang="en-US"/>
        </a:p>
      </dgm:t>
    </dgm:pt>
    <dgm:pt modelId="{A0FA65F2-48E1-4C84-8387-4B40ABD643EF}" type="sibTrans" cxnId="{0C3B6F2C-FC7D-432A-9C28-77B4A1C9C28E}">
      <dgm:prSet/>
      <dgm:spPr/>
      <dgm:t>
        <a:bodyPr/>
        <a:lstStyle/>
        <a:p>
          <a:endParaRPr lang="en-US"/>
        </a:p>
      </dgm:t>
    </dgm:pt>
    <dgm:pt modelId="{A3920C65-3F7C-48E9-ACE8-6414D7482E18}">
      <dgm:prSet phldrT="[Text]"/>
      <dgm:spPr/>
      <dgm:t>
        <a:bodyPr/>
        <a:lstStyle/>
        <a:p>
          <a:r>
            <a:rPr lang="en-US" dirty="0"/>
            <a:t>12/2016</a:t>
          </a:r>
        </a:p>
      </dgm:t>
    </dgm:pt>
    <dgm:pt modelId="{0F08BE9B-F890-421A-B90E-90EC86276BFA}" type="parTrans" cxnId="{69986308-9F57-4347-842D-2BFBFAA33A8D}">
      <dgm:prSet/>
      <dgm:spPr/>
      <dgm:t>
        <a:bodyPr/>
        <a:lstStyle/>
        <a:p>
          <a:endParaRPr lang="en-US"/>
        </a:p>
      </dgm:t>
    </dgm:pt>
    <dgm:pt modelId="{A84EAA2E-6FF3-4307-8D22-5FB6E0659300}" type="sibTrans" cxnId="{69986308-9F57-4347-842D-2BFBFAA33A8D}">
      <dgm:prSet/>
      <dgm:spPr/>
      <dgm:t>
        <a:bodyPr/>
        <a:lstStyle/>
        <a:p>
          <a:endParaRPr lang="en-US"/>
        </a:p>
      </dgm:t>
    </dgm:pt>
    <dgm:pt modelId="{1F8667CE-1C44-4E08-9A2B-FF616C613456}">
      <dgm:prSet phldrT="[Text]"/>
      <dgm:spPr/>
      <dgm:t>
        <a:bodyPr/>
        <a:lstStyle/>
        <a:p>
          <a:r>
            <a:rPr lang="en-US" dirty="0"/>
            <a:t>2017</a:t>
          </a:r>
        </a:p>
      </dgm:t>
    </dgm:pt>
    <dgm:pt modelId="{EACB439E-3988-4013-BCE0-44C4BC1A809E}" type="parTrans" cxnId="{0EAD68A0-D989-4A37-96EB-6EE2F661AA46}">
      <dgm:prSet/>
      <dgm:spPr/>
      <dgm:t>
        <a:bodyPr/>
        <a:lstStyle/>
        <a:p>
          <a:endParaRPr lang="en-US"/>
        </a:p>
      </dgm:t>
    </dgm:pt>
    <dgm:pt modelId="{8A1EDCB2-7721-4B0B-9ECE-0E0736CDE7BE}" type="sibTrans" cxnId="{0EAD68A0-D989-4A37-96EB-6EE2F661AA46}">
      <dgm:prSet/>
      <dgm:spPr/>
      <dgm:t>
        <a:bodyPr/>
        <a:lstStyle/>
        <a:p>
          <a:endParaRPr lang="en-US"/>
        </a:p>
      </dgm:t>
    </dgm:pt>
    <dgm:pt modelId="{EADE0D2D-1205-40C5-86CE-1D93146D1A90}">
      <dgm:prSet phldrT="[Text]"/>
      <dgm:spPr/>
      <dgm:t>
        <a:bodyPr/>
        <a:lstStyle/>
        <a:p>
          <a:r>
            <a:rPr lang="en-US" dirty="0"/>
            <a:t>2017</a:t>
          </a:r>
        </a:p>
      </dgm:t>
    </dgm:pt>
    <dgm:pt modelId="{1313A02D-916B-4376-9187-E1513360A3B7}" type="parTrans" cxnId="{58354AFC-FF9F-4168-953F-3495D229016B}">
      <dgm:prSet/>
      <dgm:spPr/>
      <dgm:t>
        <a:bodyPr/>
        <a:lstStyle/>
        <a:p>
          <a:endParaRPr lang="en-US"/>
        </a:p>
      </dgm:t>
    </dgm:pt>
    <dgm:pt modelId="{FE89EA1D-5BF4-4389-891E-1C4333E940F1}" type="sibTrans" cxnId="{58354AFC-FF9F-4168-953F-3495D229016B}">
      <dgm:prSet/>
      <dgm:spPr/>
      <dgm:t>
        <a:bodyPr/>
        <a:lstStyle/>
        <a:p>
          <a:endParaRPr lang="en-US"/>
        </a:p>
      </dgm:t>
    </dgm:pt>
    <dgm:pt modelId="{329A6205-D92F-4A22-8653-055AF4549D01}">
      <dgm:prSet/>
      <dgm:spPr/>
      <dgm:t>
        <a:bodyPr/>
        <a:lstStyle/>
        <a:p>
          <a:r>
            <a:rPr lang="en-US" dirty="0"/>
            <a:t>C# 6: Static imports, prop initializers, null propagator, string interpolation, </a:t>
          </a:r>
          <a:r>
            <a:rPr lang="en-US" dirty="0" err="1"/>
            <a:t>nameof</a:t>
          </a:r>
          <a:endParaRPr lang="en-US" dirty="0"/>
        </a:p>
      </dgm:t>
    </dgm:pt>
    <dgm:pt modelId="{BEC259D7-C0D1-4807-BF6D-B18A5084B23F}" type="parTrans" cxnId="{A58080E9-33CB-4C07-920E-0A056786FE89}">
      <dgm:prSet/>
      <dgm:spPr/>
      <dgm:t>
        <a:bodyPr/>
        <a:lstStyle/>
        <a:p>
          <a:endParaRPr lang="en-US"/>
        </a:p>
      </dgm:t>
    </dgm:pt>
    <dgm:pt modelId="{26A8870A-A98F-4E04-8A52-D7615622D8D3}" type="sibTrans" cxnId="{A58080E9-33CB-4C07-920E-0A056786FE89}">
      <dgm:prSet/>
      <dgm:spPr/>
      <dgm:t>
        <a:bodyPr/>
        <a:lstStyle/>
        <a:p>
          <a:endParaRPr lang="en-US"/>
        </a:p>
      </dgm:t>
    </dgm:pt>
    <dgm:pt modelId="{95B1ADF6-2F93-4BE7-9AC4-D1E9AB468A86}">
      <dgm:prSet phldrT="[Text]"/>
      <dgm:spPr/>
      <dgm:t>
        <a:bodyPr/>
        <a:lstStyle/>
        <a:p>
          <a:r>
            <a:rPr lang="en-US" dirty="0"/>
            <a:t>C# 7.0: Out variables, tuples, pattern matching, local functions, ref locals and returns</a:t>
          </a:r>
        </a:p>
      </dgm:t>
    </dgm:pt>
    <dgm:pt modelId="{8E7CC16E-DEE7-448C-9AE8-94347153FD45}" type="parTrans" cxnId="{D979ED70-DEDD-4FF2-A9F4-B36066266231}">
      <dgm:prSet/>
      <dgm:spPr/>
      <dgm:t>
        <a:bodyPr/>
        <a:lstStyle/>
        <a:p>
          <a:endParaRPr lang="en-US"/>
        </a:p>
      </dgm:t>
    </dgm:pt>
    <dgm:pt modelId="{8B39424F-A08A-4296-B69A-35544451D833}" type="sibTrans" cxnId="{D979ED70-DEDD-4FF2-A9F4-B36066266231}">
      <dgm:prSet/>
      <dgm:spPr/>
      <dgm:t>
        <a:bodyPr/>
        <a:lstStyle/>
        <a:p>
          <a:endParaRPr lang="en-US"/>
        </a:p>
      </dgm:t>
    </dgm:pt>
    <dgm:pt modelId="{95694C06-2B2B-4047-8F05-8E36FD842531}">
      <dgm:prSet phldrT="[Text]"/>
      <dgm:spPr/>
      <dgm:t>
        <a:bodyPr/>
        <a:lstStyle/>
        <a:p>
          <a:r>
            <a:rPr lang="en-US" dirty="0"/>
            <a:t>C# 7.1: Async main, default literal, inferred tuple names, reference assembly gen </a:t>
          </a:r>
        </a:p>
      </dgm:t>
    </dgm:pt>
    <dgm:pt modelId="{94B991CB-22F8-4502-8602-4106C506106C}" type="parTrans" cxnId="{4CB8A257-4370-4096-875D-308C3EB6A12E}">
      <dgm:prSet/>
      <dgm:spPr/>
      <dgm:t>
        <a:bodyPr/>
        <a:lstStyle/>
        <a:p>
          <a:endParaRPr lang="en-US"/>
        </a:p>
      </dgm:t>
    </dgm:pt>
    <dgm:pt modelId="{9F3061E0-B093-4D7C-9680-103D4FEDC06A}" type="sibTrans" cxnId="{4CB8A257-4370-4096-875D-308C3EB6A12E}">
      <dgm:prSet/>
      <dgm:spPr/>
      <dgm:t>
        <a:bodyPr/>
        <a:lstStyle/>
        <a:p>
          <a:endParaRPr lang="en-US"/>
        </a:p>
      </dgm:t>
    </dgm:pt>
    <dgm:pt modelId="{CED0AB39-B94A-4134-95E2-43EA72704BE0}">
      <dgm:prSet/>
      <dgm:spPr/>
      <dgm:t>
        <a:bodyPr/>
        <a:lstStyle/>
        <a:p>
          <a:r>
            <a:rPr lang="en-US" dirty="0"/>
            <a:t>C# 7.2: ref semantics with value types, non-trailing named </a:t>
          </a:r>
          <a:r>
            <a:rPr lang="en-US" dirty="0" err="1"/>
            <a:t>args</a:t>
          </a:r>
          <a:r>
            <a:rPr lang="en-US" dirty="0"/>
            <a:t>, numeric literals, private protected</a:t>
          </a:r>
        </a:p>
      </dgm:t>
    </dgm:pt>
    <dgm:pt modelId="{80922B93-8062-40AC-9F4A-4357962A9003}" type="parTrans" cxnId="{6C1D7293-C30D-4549-AED5-F126A7367255}">
      <dgm:prSet/>
      <dgm:spPr/>
      <dgm:t>
        <a:bodyPr/>
        <a:lstStyle/>
        <a:p>
          <a:endParaRPr lang="en-US"/>
        </a:p>
      </dgm:t>
    </dgm:pt>
    <dgm:pt modelId="{CD781B07-49E8-4330-97C4-09871056819B}" type="sibTrans" cxnId="{6C1D7293-C30D-4549-AED5-F126A7367255}">
      <dgm:prSet/>
      <dgm:spPr/>
      <dgm:t>
        <a:bodyPr/>
        <a:lstStyle/>
        <a:p>
          <a:endParaRPr lang="en-US"/>
        </a:p>
      </dgm:t>
    </dgm:pt>
    <dgm:pt modelId="{B47500D1-5B49-4126-B455-56CCD138B848}">
      <dgm:prSet/>
      <dgm:spPr/>
      <dgm:t>
        <a:bodyPr/>
        <a:lstStyle/>
        <a:p>
          <a:r>
            <a:rPr lang="en-US" dirty="0"/>
            <a:t>2018</a:t>
          </a:r>
        </a:p>
      </dgm:t>
    </dgm:pt>
    <dgm:pt modelId="{C5DE88A8-C60D-420C-905B-41651199C91F}" type="parTrans" cxnId="{A668D791-A2D6-4B06-8907-3A70C10838FB}">
      <dgm:prSet/>
      <dgm:spPr/>
      <dgm:t>
        <a:bodyPr/>
        <a:lstStyle/>
        <a:p>
          <a:endParaRPr lang="en-US"/>
        </a:p>
      </dgm:t>
    </dgm:pt>
    <dgm:pt modelId="{A27A2701-9CE2-4389-80C4-E49B6E04766C}" type="sibTrans" cxnId="{A668D791-A2D6-4B06-8907-3A70C10838FB}">
      <dgm:prSet/>
      <dgm:spPr/>
      <dgm:t>
        <a:bodyPr/>
        <a:lstStyle/>
        <a:p>
          <a:endParaRPr lang="en-US"/>
        </a:p>
      </dgm:t>
    </dgm:pt>
    <dgm:pt modelId="{102E85FA-D04E-4BDA-887C-3D56475E09E1}">
      <dgm:prSet/>
      <dgm:spPr/>
      <dgm:t>
        <a:bodyPr/>
        <a:lstStyle/>
        <a:p>
          <a:r>
            <a:rPr lang="en-US" dirty="0"/>
            <a:t>C# 7.3: tuple equality, constraints, expression variables, custom fixed, ref reassignment</a:t>
          </a:r>
        </a:p>
      </dgm:t>
    </dgm:pt>
    <dgm:pt modelId="{08F56AA9-C2B3-4496-85B8-FA3300E74BDC}" type="parTrans" cxnId="{FC76F2F1-CA52-44D4-B384-031166CA0F34}">
      <dgm:prSet/>
      <dgm:spPr/>
      <dgm:t>
        <a:bodyPr/>
        <a:lstStyle/>
        <a:p>
          <a:endParaRPr lang="en-US"/>
        </a:p>
      </dgm:t>
    </dgm:pt>
    <dgm:pt modelId="{2F592831-AE29-4A77-9FD5-7CE370E1A35A}" type="sibTrans" cxnId="{FC76F2F1-CA52-44D4-B384-031166CA0F34}">
      <dgm:prSet/>
      <dgm:spPr/>
      <dgm:t>
        <a:bodyPr/>
        <a:lstStyle/>
        <a:p>
          <a:endParaRPr lang="en-US"/>
        </a:p>
      </dgm:t>
    </dgm:pt>
    <dgm:pt modelId="{71AF9175-FF10-463C-90BF-160738CB8053}">
      <dgm:prSet/>
      <dgm:spPr/>
      <dgm:t>
        <a:bodyPr/>
        <a:lstStyle/>
        <a:p>
          <a:r>
            <a:rPr lang="en-US" dirty="0"/>
            <a:t>2019</a:t>
          </a:r>
        </a:p>
      </dgm:t>
    </dgm:pt>
    <dgm:pt modelId="{41945A9C-F0C1-43EC-A454-A1338F3F612A}" type="parTrans" cxnId="{58921841-8F34-4B3B-BA0C-31BDFB36F7FD}">
      <dgm:prSet/>
      <dgm:spPr/>
      <dgm:t>
        <a:bodyPr/>
        <a:lstStyle/>
        <a:p>
          <a:endParaRPr lang="en-US"/>
        </a:p>
      </dgm:t>
    </dgm:pt>
    <dgm:pt modelId="{D930CE95-8156-4B14-8F56-4D9F687EFC88}" type="sibTrans" cxnId="{58921841-8F34-4B3B-BA0C-31BDFB36F7FD}">
      <dgm:prSet/>
      <dgm:spPr/>
      <dgm:t>
        <a:bodyPr/>
        <a:lstStyle/>
        <a:p>
          <a:endParaRPr lang="en-US"/>
        </a:p>
      </dgm:t>
    </dgm:pt>
    <dgm:pt modelId="{D34FD5CB-1957-447E-87B6-E885DA5BF0D4}">
      <dgm:prSet/>
      <dgm:spPr/>
      <dgm:t>
        <a:bodyPr/>
        <a:lstStyle/>
        <a:p>
          <a:r>
            <a:rPr lang="en-US" dirty="0"/>
            <a:t>C# 8.0: Default interface, nullable reference types, async streams, generic attributes, ranges</a:t>
          </a:r>
        </a:p>
      </dgm:t>
    </dgm:pt>
    <dgm:pt modelId="{21D4FE57-93B5-463D-8B21-4B4813434E67}" type="parTrans" cxnId="{4D67024C-084B-48A9-86A2-23EA20185E4B}">
      <dgm:prSet/>
      <dgm:spPr/>
      <dgm:t>
        <a:bodyPr/>
        <a:lstStyle/>
        <a:p>
          <a:endParaRPr lang="en-US"/>
        </a:p>
      </dgm:t>
    </dgm:pt>
    <dgm:pt modelId="{201C0AA2-4EAE-4179-953C-1B27BB19313A}" type="sibTrans" cxnId="{4D67024C-084B-48A9-86A2-23EA20185E4B}">
      <dgm:prSet/>
      <dgm:spPr/>
      <dgm:t>
        <a:bodyPr/>
        <a:lstStyle/>
        <a:p>
          <a:endParaRPr lang="en-US"/>
        </a:p>
      </dgm:t>
    </dgm:pt>
    <dgm:pt modelId="{C0F71877-8D45-45C6-ADEB-A07688B38294}" type="pres">
      <dgm:prSet presAssocID="{EE40FFF8-103D-4F45-B85F-403984910D7F}" presName="linearFlow" presStyleCnt="0">
        <dgm:presLayoutVars>
          <dgm:dir/>
          <dgm:animLvl val="lvl"/>
          <dgm:resizeHandles val="exact"/>
        </dgm:presLayoutVars>
      </dgm:prSet>
      <dgm:spPr/>
    </dgm:pt>
    <dgm:pt modelId="{33F818AB-FF01-4241-9AE4-10038E362029}" type="pres">
      <dgm:prSet presAssocID="{55AF256D-980F-4EAC-BDE3-A1B7BB810149}" presName="composite" presStyleCnt="0"/>
      <dgm:spPr/>
    </dgm:pt>
    <dgm:pt modelId="{FF38E5F5-B2ED-46F9-98AC-B8A051288B43}" type="pres">
      <dgm:prSet presAssocID="{55AF256D-980F-4EAC-BDE3-A1B7BB810149}" presName="parentText" presStyleLbl="alignNode1" presStyleIdx="0" presStyleCnt="6">
        <dgm:presLayoutVars>
          <dgm:chMax val="1"/>
          <dgm:bulletEnabled val="1"/>
        </dgm:presLayoutVars>
      </dgm:prSet>
      <dgm:spPr/>
    </dgm:pt>
    <dgm:pt modelId="{99404815-EBB5-40EA-B4FB-18C60F71A14A}" type="pres">
      <dgm:prSet presAssocID="{55AF256D-980F-4EAC-BDE3-A1B7BB810149}" presName="descendantText" presStyleLbl="alignAcc1" presStyleIdx="0" presStyleCnt="6" custLinFactNeighborX="0" custLinFactNeighborY="-262">
        <dgm:presLayoutVars>
          <dgm:bulletEnabled val="1"/>
        </dgm:presLayoutVars>
      </dgm:prSet>
      <dgm:spPr/>
    </dgm:pt>
    <dgm:pt modelId="{37EC7346-47C0-4615-841A-9E4F49B20616}" type="pres">
      <dgm:prSet presAssocID="{A0FA65F2-48E1-4C84-8387-4B40ABD643EF}" presName="sp" presStyleCnt="0"/>
      <dgm:spPr/>
    </dgm:pt>
    <dgm:pt modelId="{0C70E8EB-3FEE-4D47-8F76-EDE17DF38429}" type="pres">
      <dgm:prSet presAssocID="{A3920C65-3F7C-48E9-ACE8-6414D7482E18}" presName="composite" presStyleCnt="0"/>
      <dgm:spPr/>
    </dgm:pt>
    <dgm:pt modelId="{BBC3BD6A-454F-4CAA-A5C0-8F47CE19C2CC}" type="pres">
      <dgm:prSet presAssocID="{A3920C65-3F7C-48E9-ACE8-6414D7482E18}" presName="parentText" presStyleLbl="alignNode1" presStyleIdx="1" presStyleCnt="6">
        <dgm:presLayoutVars>
          <dgm:chMax val="1"/>
          <dgm:bulletEnabled val="1"/>
        </dgm:presLayoutVars>
      </dgm:prSet>
      <dgm:spPr/>
    </dgm:pt>
    <dgm:pt modelId="{DC734305-151B-44F7-8A31-4DF6B9EFACF5}" type="pres">
      <dgm:prSet presAssocID="{A3920C65-3F7C-48E9-ACE8-6414D7482E18}" presName="descendantText" presStyleLbl="alignAcc1" presStyleIdx="1" presStyleCnt="6">
        <dgm:presLayoutVars>
          <dgm:bulletEnabled val="1"/>
        </dgm:presLayoutVars>
      </dgm:prSet>
      <dgm:spPr/>
    </dgm:pt>
    <dgm:pt modelId="{9C7EE37F-721D-46BD-AB76-FC0B9FABD973}" type="pres">
      <dgm:prSet presAssocID="{A84EAA2E-6FF3-4307-8D22-5FB6E0659300}" presName="sp" presStyleCnt="0"/>
      <dgm:spPr/>
    </dgm:pt>
    <dgm:pt modelId="{8E7DEC69-0FE4-4393-A9FB-1A90492B3392}" type="pres">
      <dgm:prSet presAssocID="{1F8667CE-1C44-4E08-9A2B-FF616C613456}" presName="composite" presStyleCnt="0"/>
      <dgm:spPr/>
    </dgm:pt>
    <dgm:pt modelId="{C8AD4FE8-2A6D-4A55-9C0A-17A337DE34C6}" type="pres">
      <dgm:prSet presAssocID="{1F8667CE-1C44-4E08-9A2B-FF616C613456}" presName="parentText" presStyleLbl="alignNode1" presStyleIdx="2" presStyleCnt="6">
        <dgm:presLayoutVars>
          <dgm:chMax val="1"/>
          <dgm:bulletEnabled val="1"/>
        </dgm:presLayoutVars>
      </dgm:prSet>
      <dgm:spPr/>
    </dgm:pt>
    <dgm:pt modelId="{114B75A6-06AB-4193-B4F9-C42AEDF360ED}" type="pres">
      <dgm:prSet presAssocID="{1F8667CE-1C44-4E08-9A2B-FF616C613456}" presName="descendantText" presStyleLbl="alignAcc1" presStyleIdx="2" presStyleCnt="6">
        <dgm:presLayoutVars>
          <dgm:bulletEnabled val="1"/>
        </dgm:presLayoutVars>
      </dgm:prSet>
      <dgm:spPr/>
    </dgm:pt>
    <dgm:pt modelId="{BA64D39E-95CC-4CC6-92C0-C7057B7FC9A2}" type="pres">
      <dgm:prSet presAssocID="{8A1EDCB2-7721-4B0B-9ECE-0E0736CDE7BE}" presName="sp" presStyleCnt="0"/>
      <dgm:spPr/>
    </dgm:pt>
    <dgm:pt modelId="{C2AF1167-D808-4C64-A7B4-5854C36E41E2}" type="pres">
      <dgm:prSet presAssocID="{EADE0D2D-1205-40C5-86CE-1D93146D1A90}" presName="composite" presStyleCnt="0"/>
      <dgm:spPr/>
    </dgm:pt>
    <dgm:pt modelId="{540CB1EA-7FE9-4D73-A499-E9A4351FFD87}" type="pres">
      <dgm:prSet presAssocID="{EADE0D2D-1205-40C5-86CE-1D93146D1A90}" presName="parentText" presStyleLbl="alignNode1" presStyleIdx="3" presStyleCnt="6">
        <dgm:presLayoutVars>
          <dgm:chMax val="1"/>
          <dgm:bulletEnabled val="1"/>
        </dgm:presLayoutVars>
      </dgm:prSet>
      <dgm:spPr/>
    </dgm:pt>
    <dgm:pt modelId="{DAD2E2F8-54E6-4FAE-A9BD-86AF88168CB8}" type="pres">
      <dgm:prSet presAssocID="{EADE0D2D-1205-40C5-86CE-1D93146D1A90}" presName="descendantText" presStyleLbl="alignAcc1" presStyleIdx="3" presStyleCnt="6" custLinFactNeighborX="0">
        <dgm:presLayoutVars>
          <dgm:bulletEnabled val="1"/>
        </dgm:presLayoutVars>
      </dgm:prSet>
      <dgm:spPr/>
    </dgm:pt>
    <dgm:pt modelId="{CDF82A39-6021-4BD2-9ED3-E7C6AEA9FF48}" type="pres">
      <dgm:prSet presAssocID="{FE89EA1D-5BF4-4389-891E-1C4333E940F1}" presName="sp" presStyleCnt="0"/>
      <dgm:spPr/>
    </dgm:pt>
    <dgm:pt modelId="{3FA9C391-46D7-4287-ADAF-6E35FC99B55B}" type="pres">
      <dgm:prSet presAssocID="{B47500D1-5B49-4126-B455-56CCD138B848}" presName="composite" presStyleCnt="0"/>
      <dgm:spPr/>
    </dgm:pt>
    <dgm:pt modelId="{D41454D4-4961-431C-B22B-7AB7FE1D249D}" type="pres">
      <dgm:prSet presAssocID="{B47500D1-5B49-4126-B455-56CCD138B848}" presName="parentText" presStyleLbl="alignNode1" presStyleIdx="4" presStyleCnt="6">
        <dgm:presLayoutVars>
          <dgm:chMax val="1"/>
          <dgm:bulletEnabled val="1"/>
        </dgm:presLayoutVars>
      </dgm:prSet>
      <dgm:spPr/>
    </dgm:pt>
    <dgm:pt modelId="{5B5CBB7B-6A68-4E47-AC87-41C4E45B2858}" type="pres">
      <dgm:prSet presAssocID="{B47500D1-5B49-4126-B455-56CCD138B848}" presName="descendantText" presStyleLbl="alignAcc1" presStyleIdx="4" presStyleCnt="6">
        <dgm:presLayoutVars>
          <dgm:bulletEnabled val="1"/>
        </dgm:presLayoutVars>
      </dgm:prSet>
      <dgm:spPr/>
    </dgm:pt>
    <dgm:pt modelId="{9A8A52C1-9D31-4FE2-A9C6-4BE4C6168031}" type="pres">
      <dgm:prSet presAssocID="{A27A2701-9CE2-4389-80C4-E49B6E04766C}" presName="sp" presStyleCnt="0"/>
      <dgm:spPr/>
    </dgm:pt>
    <dgm:pt modelId="{4B8570E1-54A6-4248-8442-42B1BF97EC8F}" type="pres">
      <dgm:prSet presAssocID="{71AF9175-FF10-463C-90BF-160738CB8053}" presName="composite" presStyleCnt="0"/>
      <dgm:spPr/>
    </dgm:pt>
    <dgm:pt modelId="{354176EC-ED3B-463B-B05C-5230CB8570B4}" type="pres">
      <dgm:prSet presAssocID="{71AF9175-FF10-463C-90BF-160738CB8053}" presName="parentText" presStyleLbl="alignNode1" presStyleIdx="5" presStyleCnt="6">
        <dgm:presLayoutVars>
          <dgm:chMax val="1"/>
          <dgm:bulletEnabled val="1"/>
        </dgm:presLayoutVars>
      </dgm:prSet>
      <dgm:spPr/>
    </dgm:pt>
    <dgm:pt modelId="{2CD56B81-FC6C-4F80-8FA5-11A248BC734D}" type="pres">
      <dgm:prSet presAssocID="{71AF9175-FF10-463C-90BF-160738CB8053}" presName="descendantText" presStyleLbl="alignAcc1" presStyleIdx="5" presStyleCnt="6">
        <dgm:presLayoutVars>
          <dgm:bulletEnabled val="1"/>
        </dgm:presLayoutVars>
      </dgm:prSet>
      <dgm:spPr/>
    </dgm:pt>
  </dgm:ptLst>
  <dgm:cxnLst>
    <dgm:cxn modelId="{69986308-9F57-4347-842D-2BFBFAA33A8D}" srcId="{EE40FFF8-103D-4F45-B85F-403984910D7F}" destId="{A3920C65-3F7C-48E9-ACE8-6414D7482E18}" srcOrd="1" destOrd="0" parTransId="{0F08BE9B-F890-421A-B90E-90EC86276BFA}" sibTransId="{A84EAA2E-6FF3-4307-8D22-5FB6E0659300}"/>
    <dgm:cxn modelId="{52515B11-D3A5-4324-BA4B-D14A1D0B5992}" type="presOf" srcId="{D34FD5CB-1957-447E-87B6-E885DA5BF0D4}" destId="{2CD56B81-FC6C-4F80-8FA5-11A248BC734D}" srcOrd="0" destOrd="0" presId="urn:microsoft.com/office/officeart/2005/8/layout/chevron2"/>
    <dgm:cxn modelId="{9C44351A-EAC8-4F14-8B59-4465E6F4228A}" type="presOf" srcId="{95694C06-2B2B-4047-8F05-8E36FD842531}" destId="{114B75A6-06AB-4193-B4F9-C42AEDF360ED}" srcOrd="0" destOrd="0" presId="urn:microsoft.com/office/officeart/2005/8/layout/chevron2"/>
    <dgm:cxn modelId="{A2197320-8BDC-43B3-A5A5-C6CA1E88DF43}" type="presOf" srcId="{102E85FA-D04E-4BDA-887C-3D56475E09E1}" destId="{5B5CBB7B-6A68-4E47-AC87-41C4E45B2858}" srcOrd="0" destOrd="0" presId="urn:microsoft.com/office/officeart/2005/8/layout/chevron2"/>
    <dgm:cxn modelId="{0C3B6F2C-FC7D-432A-9C28-77B4A1C9C28E}" srcId="{EE40FFF8-103D-4F45-B85F-403984910D7F}" destId="{55AF256D-980F-4EAC-BDE3-A1B7BB810149}" srcOrd="0" destOrd="0" parTransId="{748A717C-599F-4C3A-B811-C08F8B1B0759}" sibTransId="{A0FA65F2-48E1-4C84-8387-4B40ABD643EF}"/>
    <dgm:cxn modelId="{06EF365C-2188-448C-B630-9BC4B2FABD60}" type="presOf" srcId="{95B1ADF6-2F93-4BE7-9AC4-D1E9AB468A86}" destId="{DC734305-151B-44F7-8A31-4DF6B9EFACF5}" srcOrd="0" destOrd="0" presId="urn:microsoft.com/office/officeart/2005/8/layout/chevron2"/>
    <dgm:cxn modelId="{58921841-8F34-4B3B-BA0C-31BDFB36F7FD}" srcId="{EE40FFF8-103D-4F45-B85F-403984910D7F}" destId="{71AF9175-FF10-463C-90BF-160738CB8053}" srcOrd="5" destOrd="0" parTransId="{41945A9C-F0C1-43EC-A454-A1338F3F612A}" sibTransId="{D930CE95-8156-4B14-8F56-4D9F687EFC88}"/>
    <dgm:cxn modelId="{0103D843-07BC-46D7-B5CF-881EB1990E31}" type="presOf" srcId="{55AF256D-980F-4EAC-BDE3-A1B7BB810149}" destId="{FF38E5F5-B2ED-46F9-98AC-B8A051288B43}" srcOrd="0" destOrd="0" presId="urn:microsoft.com/office/officeart/2005/8/layout/chevron2"/>
    <dgm:cxn modelId="{CA4B6245-238B-471C-ABD7-7E71AA72F6D9}" type="presOf" srcId="{B47500D1-5B49-4126-B455-56CCD138B848}" destId="{D41454D4-4961-431C-B22B-7AB7FE1D249D}" srcOrd="0" destOrd="0" presId="urn:microsoft.com/office/officeart/2005/8/layout/chevron2"/>
    <dgm:cxn modelId="{4D67024C-084B-48A9-86A2-23EA20185E4B}" srcId="{71AF9175-FF10-463C-90BF-160738CB8053}" destId="{D34FD5CB-1957-447E-87B6-E885DA5BF0D4}" srcOrd="0" destOrd="0" parTransId="{21D4FE57-93B5-463D-8B21-4B4813434E67}" sibTransId="{201C0AA2-4EAE-4179-953C-1B27BB19313A}"/>
    <dgm:cxn modelId="{D979ED70-DEDD-4FF2-A9F4-B36066266231}" srcId="{A3920C65-3F7C-48E9-ACE8-6414D7482E18}" destId="{95B1ADF6-2F93-4BE7-9AC4-D1E9AB468A86}" srcOrd="0" destOrd="0" parTransId="{8E7CC16E-DEE7-448C-9AE8-94347153FD45}" sibTransId="{8B39424F-A08A-4296-B69A-35544451D833}"/>
    <dgm:cxn modelId="{4CB8A257-4370-4096-875D-308C3EB6A12E}" srcId="{1F8667CE-1C44-4E08-9A2B-FF616C613456}" destId="{95694C06-2B2B-4047-8F05-8E36FD842531}" srcOrd="0" destOrd="0" parTransId="{94B991CB-22F8-4502-8602-4106C506106C}" sibTransId="{9F3061E0-B093-4D7C-9680-103D4FEDC06A}"/>
    <dgm:cxn modelId="{A668D791-A2D6-4B06-8907-3A70C10838FB}" srcId="{EE40FFF8-103D-4F45-B85F-403984910D7F}" destId="{B47500D1-5B49-4126-B455-56CCD138B848}" srcOrd="4" destOrd="0" parTransId="{C5DE88A8-C60D-420C-905B-41651199C91F}" sibTransId="{A27A2701-9CE2-4389-80C4-E49B6E04766C}"/>
    <dgm:cxn modelId="{6C1D7293-C30D-4549-AED5-F126A7367255}" srcId="{EADE0D2D-1205-40C5-86CE-1D93146D1A90}" destId="{CED0AB39-B94A-4134-95E2-43EA72704BE0}" srcOrd="0" destOrd="0" parTransId="{80922B93-8062-40AC-9F4A-4357962A9003}" sibTransId="{CD781B07-49E8-4330-97C4-09871056819B}"/>
    <dgm:cxn modelId="{CA01A593-1FA6-4083-B431-989E97B542B1}" type="presOf" srcId="{A3920C65-3F7C-48E9-ACE8-6414D7482E18}" destId="{BBC3BD6A-454F-4CAA-A5C0-8F47CE19C2CC}" srcOrd="0" destOrd="0" presId="urn:microsoft.com/office/officeart/2005/8/layout/chevron2"/>
    <dgm:cxn modelId="{C5D00D98-08C9-4C03-B220-C7604742A233}" type="presOf" srcId="{71AF9175-FF10-463C-90BF-160738CB8053}" destId="{354176EC-ED3B-463B-B05C-5230CB8570B4}" srcOrd="0" destOrd="0" presId="urn:microsoft.com/office/officeart/2005/8/layout/chevron2"/>
    <dgm:cxn modelId="{0EAD68A0-D989-4A37-96EB-6EE2F661AA46}" srcId="{EE40FFF8-103D-4F45-B85F-403984910D7F}" destId="{1F8667CE-1C44-4E08-9A2B-FF616C613456}" srcOrd="2" destOrd="0" parTransId="{EACB439E-3988-4013-BCE0-44C4BC1A809E}" sibTransId="{8A1EDCB2-7721-4B0B-9ECE-0E0736CDE7BE}"/>
    <dgm:cxn modelId="{3FEC02A6-3B33-4CA3-A1B8-B28E86AA8748}" type="presOf" srcId="{EE40FFF8-103D-4F45-B85F-403984910D7F}" destId="{C0F71877-8D45-45C6-ADEB-A07688B38294}" srcOrd="0" destOrd="0" presId="urn:microsoft.com/office/officeart/2005/8/layout/chevron2"/>
    <dgm:cxn modelId="{F95291AB-9FCB-45A0-9370-1BE1E020A44C}" type="presOf" srcId="{CED0AB39-B94A-4134-95E2-43EA72704BE0}" destId="{DAD2E2F8-54E6-4FAE-A9BD-86AF88168CB8}" srcOrd="0" destOrd="0" presId="urn:microsoft.com/office/officeart/2005/8/layout/chevron2"/>
    <dgm:cxn modelId="{946299B6-2978-4AD5-9265-3EC1C4717D78}" type="presOf" srcId="{1F8667CE-1C44-4E08-9A2B-FF616C613456}" destId="{C8AD4FE8-2A6D-4A55-9C0A-17A337DE34C6}" srcOrd="0" destOrd="0" presId="urn:microsoft.com/office/officeart/2005/8/layout/chevron2"/>
    <dgm:cxn modelId="{6B6AEED6-C8AB-41D1-9284-C186433F0B1E}" type="presOf" srcId="{EADE0D2D-1205-40C5-86CE-1D93146D1A90}" destId="{540CB1EA-7FE9-4D73-A499-E9A4351FFD87}" srcOrd="0" destOrd="0" presId="urn:microsoft.com/office/officeart/2005/8/layout/chevron2"/>
    <dgm:cxn modelId="{DCD357E6-3B99-4AC3-A81E-1D8E5B28EA4A}" type="presOf" srcId="{329A6205-D92F-4A22-8653-055AF4549D01}" destId="{99404815-EBB5-40EA-B4FB-18C60F71A14A}" srcOrd="0" destOrd="0" presId="urn:microsoft.com/office/officeart/2005/8/layout/chevron2"/>
    <dgm:cxn modelId="{A58080E9-33CB-4C07-920E-0A056786FE89}" srcId="{55AF256D-980F-4EAC-BDE3-A1B7BB810149}" destId="{329A6205-D92F-4A22-8653-055AF4549D01}" srcOrd="0" destOrd="0" parTransId="{BEC259D7-C0D1-4807-BF6D-B18A5084B23F}" sibTransId="{26A8870A-A98F-4E04-8A52-D7615622D8D3}"/>
    <dgm:cxn modelId="{FC76F2F1-CA52-44D4-B384-031166CA0F34}" srcId="{B47500D1-5B49-4126-B455-56CCD138B848}" destId="{102E85FA-D04E-4BDA-887C-3D56475E09E1}" srcOrd="0" destOrd="0" parTransId="{08F56AA9-C2B3-4496-85B8-FA3300E74BDC}" sibTransId="{2F592831-AE29-4A77-9FD5-7CE370E1A35A}"/>
    <dgm:cxn modelId="{58354AFC-FF9F-4168-953F-3495D229016B}" srcId="{EE40FFF8-103D-4F45-B85F-403984910D7F}" destId="{EADE0D2D-1205-40C5-86CE-1D93146D1A90}" srcOrd="3" destOrd="0" parTransId="{1313A02D-916B-4376-9187-E1513360A3B7}" sibTransId="{FE89EA1D-5BF4-4389-891E-1C4333E940F1}"/>
    <dgm:cxn modelId="{80E9981C-D6AF-4AA0-AE34-95916BB6042D}" type="presParOf" srcId="{C0F71877-8D45-45C6-ADEB-A07688B38294}" destId="{33F818AB-FF01-4241-9AE4-10038E362029}" srcOrd="0" destOrd="0" presId="urn:microsoft.com/office/officeart/2005/8/layout/chevron2"/>
    <dgm:cxn modelId="{BD8631D0-F477-4DAE-87B1-937628472942}" type="presParOf" srcId="{33F818AB-FF01-4241-9AE4-10038E362029}" destId="{FF38E5F5-B2ED-46F9-98AC-B8A051288B43}" srcOrd="0" destOrd="0" presId="urn:microsoft.com/office/officeart/2005/8/layout/chevron2"/>
    <dgm:cxn modelId="{2D223C1E-935B-45DD-ABB9-BBD1CC91D5F5}" type="presParOf" srcId="{33F818AB-FF01-4241-9AE4-10038E362029}" destId="{99404815-EBB5-40EA-B4FB-18C60F71A14A}" srcOrd="1" destOrd="0" presId="urn:microsoft.com/office/officeart/2005/8/layout/chevron2"/>
    <dgm:cxn modelId="{6E2722C2-765D-4ACA-9AE0-028CBFD8B297}" type="presParOf" srcId="{C0F71877-8D45-45C6-ADEB-A07688B38294}" destId="{37EC7346-47C0-4615-841A-9E4F49B20616}" srcOrd="1" destOrd="0" presId="urn:microsoft.com/office/officeart/2005/8/layout/chevron2"/>
    <dgm:cxn modelId="{65D5F0FA-5AC2-4A90-AA60-AE96A0295264}" type="presParOf" srcId="{C0F71877-8D45-45C6-ADEB-A07688B38294}" destId="{0C70E8EB-3FEE-4D47-8F76-EDE17DF38429}" srcOrd="2" destOrd="0" presId="urn:microsoft.com/office/officeart/2005/8/layout/chevron2"/>
    <dgm:cxn modelId="{C4D59501-0AE0-4F3F-81EC-70D4D3D4E944}" type="presParOf" srcId="{0C70E8EB-3FEE-4D47-8F76-EDE17DF38429}" destId="{BBC3BD6A-454F-4CAA-A5C0-8F47CE19C2CC}" srcOrd="0" destOrd="0" presId="urn:microsoft.com/office/officeart/2005/8/layout/chevron2"/>
    <dgm:cxn modelId="{1A855D8C-7F50-4E5C-B4F6-FE3BBD565654}" type="presParOf" srcId="{0C70E8EB-3FEE-4D47-8F76-EDE17DF38429}" destId="{DC734305-151B-44F7-8A31-4DF6B9EFACF5}" srcOrd="1" destOrd="0" presId="urn:microsoft.com/office/officeart/2005/8/layout/chevron2"/>
    <dgm:cxn modelId="{7B2B5BBD-B628-4875-8A95-FE99AFA14887}" type="presParOf" srcId="{C0F71877-8D45-45C6-ADEB-A07688B38294}" destId="{9C7EE37F-721D-46BD-AB76-FC0B9FABD973}" srcOrd="3" destOrd="0" presId="urn:microsoft.com/office/officeart/2005/8/layout/chevron2"/>
    <dgm:cxn modelId="{4F978EE2-2ED2-4D01-BAE0-509786D77D1C}" type="presParOf" srcId="{C0F71877-8D45-45C6-ADEB-A07688B38294}" destId="{8E7DEC69-0FE4-4393-A9FB-1A90492B3392}" srcOrd="4" destOrd="0" presId="urn:microsoft.com/office/officeart/2005/8/layout/chevron2"/>
    <dgm:cxn modelId="{E5EC3E4B-0FA6-4D5E-9D5C-3F85F9E4C5B9}" type="presParOf" srcId="{8E7DEC69-0FE4-4393-A9FB-1A90492B3392}" destId="{C8AD4FE8-2A6D-4A55-9C0A-17A337DE34C6}" srcOrd="0" destOrd="0" presId="urn:microsoft.com/office/officeart/2005/8/layout/chevron2"/>
    <dgm:cxn modelId="{87D9630F-3724-47B7-9CBA-71C688A99BF8}" type="presParOf" srcId="{8E7DEC69-0FE4-4393-A9FB-1A90492B3392}" destId="{114B75A6-06AB-4193-B4F9-C42AEDF360ED}" srcOrd="1" destOrd="0" presId="urn:microsoft.com/office/officeart/2005/8/layout/chevron2"/>
    <dgm:cxn modelId="{1F353E1E-3AA2-4FB5-A07F-12D5812786A0}" type="presParOf" srcId="{C0F71877-8D45-45C6-ADEB-A07688B38294}" destId="{BA64D39E-95CC-4CC6-92C0-C7057B7FC9A2}" srcOrd="5" destOrd="0" presId="urn:microsoft.com/office/officeart/2005/8/layout/chevron2"/>
    <dgm:cxn modelId="{4A2AEE0A-66F0-4A43-BA7C-5CB34E28E8C4}" type="presParOf" srcId="{C0F71877-8D45-45C6-ADEB-A07688B38294}" destId="{C2AF1167-D808-4C64-A7B4-5854C36E41E2}" srcOrd="6" destOrd="0" presId="urn:microsoft.com/office/officeart/2005/8/layout/chevron2"/>
    <dgm:cxn modelId="{65E7F123-24AF-4D75-9A0F-AF7E8598542D}" type="presParOf" srcId="{C2AF1167-D808-4C64-A7B4-5854C36E41E2}" destId="{540CB1EA-7FE9-4D73-A499-E9A4351FFD87}" srcOrd="0" destOrd="0" presId="urn:microsoft.com/office/officeart/2005/8/layout/chevron2"/>
    <dgm:cxn modelId="{1A43EBB0-27F5-4F70-A221-A2CF9131B2E7}" type="presParOf" srcId="{C2AF1167-D808-4C64-A7B4-5854C36E41E2}" destId="{DAD2E2F8-54E6-4FAE-A9BD-86AF88168CB8}" srcOrd="1" destOrd="0" presId="urn:microsoft.com/office/officeart/2005/8/layout/chevron2"/>
    <dgm:cxn modelId="{80BC699B-C132-47FD-8177-8BB9C4BB40BC}" type="presParOf" srcId="{C0F71877-8D45-45C6-ADEB-A07688B38294}" destId="{CDF82A39-6021-4BD2-9ED3-E7C6AEA9FF48}" srcOrd="7" destOrd="0" presId="urn:microsoft.com/office/officeart/2005/8/layout/chevron2"/>
    <dgm:cxn modelId="{BDF33358-462A-4807-9409-8A15223EE906}" type="presParOf" srcId="{C0F71877-8D45-45C6-ADEB-A07688B38294}" destId="{3FA9C391-46D7-4287-ADAF-6E35FC99B55B}" srcOrd="8" destOrd="0" presId="urn:microsoft.com/office/officeart/2005/8/layout/chevron2"/>
    <dgm:cxn modelId="{65155DAE-6DF1-44A4-AFC9-5E0D5479E459}" type="presParOf" srcId="{3FA9C391-46D7-4287-ADAF-6E35FC99B55B}" destId="{D41454D4-4961-431C-B22B-7AB7FE1D249D}" srcOrd="0" destOrd="0" presId="urn:microsoft.com/office/officeart/2005/8/layout/chevron2"/>
    <dgm:cxn modelId="{FF65B4F2-3E90-4DDC-A9E3-D6B0FFAFA326}" type="presParOf" srcId="{3FA9C391-46D7-4287-ADAF-6E35FC99B55B}" destId="{5B5CBB7B-6A68-4E47-AC87-41C4E45B2858}" srcOrd="1" destOrd="0" presId="urn:microsoft.com/office/officeart/2005/8/layout/chevron2"/>
    <dgm:cxn modelId="{FCBBF761-5430-49C1-BA68-78A9D22AD3D9}" type="presParOf" srcId="{C0F71877-8D45-45C6-ADEB-A07688B38294}" destId="{9A8A52C1-9D31-4FE2-A9C6-4BE4C6168031}" srcOrd="9" destOrd="0" presId="urn:microsoft.com/office/officeart/2005/8/layout/chevron2"/>
    <dgm:cxn modelId="{C3A147E5-ECE9-445E-B3EC-89E637D364A7}" type="presParOf" srcId="{C0F71877-8D45-45C6-ADEB-A07688B38294}" destId="{4B8570E1-54A6-4248-8442-42B1BF97EC8F}" srcOrd="10" destOrd="0" presId="urn:microsoft.com/office/officeart/2005/8/layout/chevron2"/>
    <dgm:cxn modelId="{D612526C-F0D5-44DB-BDEF-63CA04520449}" type="presParOf" srcId="{4B8570E1-54A6-4248-8442-42B1BF97EC8F}" destId="{354176EC-ED3B-463B-B05C-5230CB8570B4}" srcOrd="0" destOrd="0" presId="urn:microsoft.com/office/officeart/2005/8/layout/chevron2"/>
    <dgm:cxn modelId="{17682A23-66A2-4B14-878F-7BCD4027B236}" type="presParOf" srcId="{4B8570E1-54A6-4248-8442-42B1BF97EC8F}" destId="{2CD56B81-FC6C-4F80-8FA5-11A248BC734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40FFF8-103D-4F45-B85F-403984910D7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55AF256D-980F-4EAC-BDE3-A1B7BB810149}">
      <dgm:prSet phldrT="[Text]"/>
      <dgm:spPr/>
      <dgm:t>
        <a:bodyPr/>
        <a:lstStyle/>
        <a:p>
          <a:r>
            <a:rPr lang="en-US" dirty="0"/>
            <a:t>2020 </a:t>
          </a:r>
          <a:br>
            <a:rPr lang="en-US" dirty="0"/>
          </a:br>
          <a:r>
            <a:rPr lang="en-US" dirty="0"/>
            <a:t>C# 9</a:t>
          </a:r>
        </a:p>
      </dgm:t>
    </dgm:pt>
    <dgm:pt modelId="{748A717C-599F-4C3A-B811-C08F8B1B0759}" type="parTrans" cxnId="{0C3B6F2C-FC7D-432A-9C28-77B4A1C9C28E}">
      <dgm:prSet/>
      <dgm:spPr/>
      <dgm:t>
        <a:bodyPr/>
        <a:lstStyle/>
        <a:p>
          <a:endParaRPr lang="en-US"/>
        </a:p>
      </dgm:t>
    </dgm:pt>
    <dgm:pt modelId="{A0FA65F2-48E1-4C84-8387-4B40ABD643EF}" type="sibTrans" cxnId="{0C3B6F2C-FC7D-432A-9C28-77B4A1C9C28E}">
      <dgm:prSet/>
      <dgm:spPr/>
      <dgm:t>
        <a:bodyPr/>
        <a:lstStyle/>
        <a:p>
          <a:endParaRPr lang="en-US"/>
        </a:p>
      </dgm:t>
    </dgm:pt>
    <dgm:pt modelId="{329A6205-D92F-4A22-8653-055AF4549D01}">
      <dgm:prSet/>
      <dgm:spPr/>
      <dgm:t>
        <a:bodyPr/>
        <a:lstStyle/>
        <a:p>
          <a:r>
            <a:rPr lang="en-US" dirty="0"/>
            <a:t>Top Level Statements</a:t>
          </a:r>
        </a:p>
      </dgm:t>
    </dgm:pt>
    <dgm:pt modelId="{BEC259D7-C0D1-4807-BF6D-B18A5084B23F}" type="parTrans" cxnId="{A58080E9-33CB-4C07-920E-0A056786FE89}">
      <dgm:prSet/>
      <dgm:spPr/>
      <dgm:t>
        <a:bodyPr/>
        <a:lstStyle/>
        <a:p>
          <a:endParaRPr lang="en-US"/>
        </a:p>
      </dgm:t>
    </dgm:pt>
    <dgm:pt modelId="{26A8870A-A98F-4E04-8A52-D7615622D8D3}" type="sibTrans" cxnId="{A58080E9-33CB-4C07-920E-0A056786FE89}">
      <dgm:prSet/>
      <dgm:spPr/>
      <dgm:t>
        <a:bodyPr/>
        <a:lstStyle/>
        <a:p>
          <a:endParaRPr lang="en-US"/>
        </a:p>
      </dgm:t>
    </dgm:pt>
    <dgm:pt modelId="{BAD07A50-BB9B-4058-A6B8-3F500B5DC8AC}">
      <dgm:prSet/>
      <dgm:spPr/>
      <dgm:t>
        <a:bodyPr/>
        <a:lstStyle/>
        <a:p>
          <a:r>
            <a:rPr lang="en-US" dirty="0"/>
            <a:t>Extending Partial</a:t>
          </a:r>
        </a:p>
      </dgm:t>
    </dgm:pt>
    <dgm:pt modelId="{B05C9C49-E6D0-4DE2-9935-59A82164DF19}" type="parTrans" cxnId="{489E3D08-4CD7-41BA-8C1E-CB4DA1788484}">
      <dgm:prSet/>
      <dgm:spPr/>
      <dgm:t>
        <a:bodyPr/>
        <a:lstStyle/>
        <a:p>
          <a:endParaRPr lang="en-US"/>
        </a:p>
      </dgm:t>
    </dgm:pt>
    <dgm:pt modelId="{99AE02DB-E0B5-417E-9974-FF9C4B539FD3}" type="sibTrans" cxnId="{489E3D08-4CD7-41BA-8C1E-CB4DA1788484}">
      <dgm:prSet/>
      <dgm:spPr/>
      <dgm:t>
        <a:bodyPr/>
        <a:lstStyle/>
        <a:p>
          <a:endParaRPr lang="en-US"/>
        </a:p>
      </dgm:t>
    </dgm:pt>
    <dgm:pt modelId="{F0059595-A576-4026-BD3A-1F9BB3C8BB17}">
      <dgm:prSet/>
      <dgm:spPr/>
      <dgm:t>
        <a:bodyPr/>
        <a:lstStyle/>
        <a:p>
          <a:r>
            <a:rPr lang="en-US" dirty="0"/>
            <a:t>Code Generators</a:t>
          </a:r>
        </a:p>
      </dgm:t>
    </dgm:pt>
    <dgm:pt modelId="{59902B44-63D8-41FC-A853-1F29959BCAC8}" type="parTrans" cxnId="{FFA0F3DE-0CC2-41C2-92C6-199856AAC9BA}">
      <dgm:prSet/>
      <dgm:spPr/>
      <dgm:t>
        <a:bodyPr/>
        <a:lstStyle/>
        <a:p>
          <a:endParaRPr lang="en-US"/>
        </a:p>
      </dgm:t>
    </dgm:pt>
    <dgm:pt modelId="{62DDD756-23C4-455C-AA2D-F834CE6BC506}" type="sibTrans" cxnId="{FFA0F3DE-0CC2-41C2-92C6-199856AAC9BA}">
      <dgm:prSet/>
      <dgm:spPr/>
      <dgm:t>
        <a:bodyPr/>
        <a:lstStyle/>
        <a:p>
          <a:endParaRPr lang="en-US"/>
        </a:p>
      </dgm:t>
    </dgm:pt>
    <dgm:pt modelId="{9B86685F-3164-4EB7-BC23-02FF7CB9F9C4}">
      <dgm:prSet/>
      <dgm:spPr/>
      <dgm:t>
        <a:bodyPr/>
        <a:lstStyle/>
        <a:p>
          <a:r>
            <a:rPr lang="en-US" dirty="0"/>
            <a:t>Lambda discards</a:t>
          </a:r>
        </a:p>
      </dgm:t>
    </dgm:pt>
    <dgm:pt modelId="{B85B798D-D852-4C83-8E83-2005D14494E6}" type="parTrans" cxnId="{E9A48897-FD3B-4D5C-AF4C-539633DD8EB4}">
      <dgm:prSet/>
      <dgm:spPr/>
      <dgm:t>
        <a:bodyPr/>
        <a:lstStyle/>
        <a:p>
          <a:endParaRPr lang="en-US"/>
        </a:p>
      </dgm:t>
    </dgm:pt>
    <dgm:pt modelId="{A6D54504-08B1-448B-866B-AC899E52CDBE}" type="sibTrans" cxnId="{E9A48897-FD3B-4D5C-AF4C-539633DD8EB4}">
      <dgm:prSet/>
      <dgm:spPr/>
      <dgm:t>
        <a:bodyPr/>
        <a:lstStyle/>
        <a:p>
          <a:endParaRPr lang="en-US"/>
        </a:p>
      </dgm:t>
    </dgm:pt>
    <dgm:pt modelId="{3D9B7437-4B89-4763-BEAF-E9DA24406548}">
      <dgm:prSet/>
      <dgm:spPr/>
      <dgm:t>
        <a:bodyPr/>
        <a:lstStyle/>
        <a:p>
          <a:r>
            <a:rPr lang="en-US" dirty="0"/>
            <a:t>Static lambdas</a:t>
          </a:r>
        </a:p>
      </dgm:t>
    </dgm:pt>
    <dgm:pt modelId="{00D7B9DF-EEE2-424F-94F4-72F4315DD350}" type="parTrans" cxnId="{1AE8C36E-8DF0-4CC1-B93E-246E9DA4A922}">
      <dgm:prSet/>
      <dgm:spPr/>
      <dgm:t>
        <a:bodyPr/>
        <a:lstStyle/>
        <a:p>
          <a:endParaRPr lang="en-US"/>
        </a:p>
      </dgm:t>
    </dgm:pt>
    <dgm:pt modelId="{1A973A3E-417D-464F-A4A3-31C44B5CE944}" type="sibTrans" cxnId="{1AE8C36E-8DF0-4CC1-B93E-246E9DA4A922}">
      <dgm:prSet/>
      <dgm:spPr/>
      <dgm:t>
        <a:bodyPr/>
        <a:lstStyle/>
        <a:p>
          <a:endParaRPr lang="en-US"/>
        </a:p>
      </dgm:t>
    </dgm:pt>
    <dgm:pt modelId="{C9FBC63F-CDED-4761-96FF-FFA93DBFA544}">
      <dgm:prSet/>
      <dgm:spPr/>
      <dgm:t>
        <a:bodyPr/>
        <a:lstStyle/>
        <a:p>
          <a:r>
            <a:rPr lang="en-US" dirty="0"/>
            <a:t>Module Initializers</a:t>
          </a:r>
        </a:p>
      </dgm:t>
    </dgm:pt>
    <dgm:pt modelId="{F7499AFC-3320-40E9-A12C-783F414A0497}" type="parTrans" cxnId="{BF7D8D2E-44B4-4C46-997D-194F89DCBAAA}">
      <dgm:prSet/>
      <dgm:spPr/>
      <dgm:t>
        <a:bodyPr/>
        <a:lstStyle/>
        <a:p>
          <a:endParaRPr lang="en-US"/>
        </a:p>
      </dgm:t>
    </dgm:pt>
    <dgm:pt modelId="{6F1021D3-47C9-42ED-A6A0-97280195F3B0}" type="sibTrans" cxnId="{BF7D8D2E-44B4-4C46-997D-194F89DCBAAA}">
      <dgm:prSet/>
      <dgm:spPr/>
      <dgm:t>
        <a:bodyPr/>
        <a:lstStyle/>
        <a:p>
          <a:endParaRPr lang="en-US"/>
        </a:p>
      </dgm:t>
    </dgm:pt>
    <dgm:pt modelId="{D2FD0874-34C4-4F7C-AF88-1F4DDB740976}">
      <dgm:prSet/>
      <dgm:spPr/>
      <dgm:t>
        <a:bodyPr/>
        <a:lstStyle/>
        <a:p>
          <a:pPr>
            <a:buFont typeface="Arial" panose="020B0604020202020204" pitchFamily="34" charset="0"/>
            <a:buChar char="•"/>
          </a:pPr>
          <a:r>
            <a:rPr lang="en-US">
              <a:solidFill>
                <a:schemeClr val="bg1"/>
              </a:solidFill>
            </a:rPr>
            <a:t>Target Type New</a:t>
          </a:r>
          <a:endParaRPr lang="en-US" dirty="0"/>
        </a:p>
      </dgm:t>
    </dgm:pt>
    <dgm:pt modelId="{2028A81E-52C5-4302-A855-635EB4FE4913}" type="parTrans" cxnId="{FDEDDEC4-008D-4B99-8CF2-A2BCF65D7CB0}">
      <dgm:prSet/>
      <dgm:spPr/>
      <dgm:t>
        <a:bodyPr/>
        <a:lstStyle/>
        <a:p>
          <a:endParaRPr lang="en-US"/>
        </a:p>
      </dgm:t>
    </dgm:pt>
    <dgm:pt modelId="{98755838-4C1D-4184-AC42-811DC573DE73}" type="sibTrans" cxnId="{FDEDDEC4-008D-4B99-8CF2-A2BCF65D7CB0}">
      <dgm:prSet/>
      <dgm:spPr/>
      <dgm:t>
        <a:bodyPr/>
        <a:lstStyle/>
        <a:p>
          <a:endParaRPr lang="en-US"/>
        </a:p>
      </dgm:t>
    </dgm:pt>
    <dgm:pt modelId="{0988BA2C-33F6-469D-ABE9-6ECDA0B19777}">
      <dgm:prSet/>
      <dgm:spPr/>
      <dgm:t>
        <a:bodyPr/>
        <a:lstStyle/>
        <a:p>
          <a:r>
            <a:rPr lang="en-US" dirty="0"/>
            <a:t>Records</a:t>
          </a:r>
        </a:p>
      </dgm:t>
    </dgm:pt>
    <dgm:pt modelId="{3572250B-D2EE-492D-9015-4F209D1D714C}" type="parTrans" cxnId="{76F2C466-9278-4CD5-821D-1144500973E3}">
      <dgm:prSet/>
      <dgm:spPr/>
      <dgm:t>
        <a:bodyPr/>
        <a:lstStyle/>
        <a:p>
          <a:endParaRPr lang="en-US"/>
        </a:p>
      </dgm:t>
    </dgm:pt>
    <dgm:pt modelId="{8C921FD2-B0BD-4FD3-9D1F-726249F235AB}" type="sibTrans" cxnId="{76F2C466-9278-4CD5-821D-1144500973E3}">
      <dgm:prSet/>
      <dgm:spPr/>
      <dgm:t>
        <a:bodyPr/>
        <a:lstStyle/>
        <a:p>
          <a:endParaRPr lang="en-US"/>
        </a:p>
      </dgm:t>
    </dgm:pt>
    <dgm:pt modelId="{C0F71877-8D45-45C6-ADEB-A07688B38294}" type="pres">
      <dgm:prSet presAssocID="{EE40FFF8-103D-4F45-B85F-403984910D7F}" presName="linearFlow" presStyleCnt="0">
        <dgm:presLayoutVars>
          <dgm:dir/>
          <dgm:animLvl val="lvl"/>
          <dgm:resizeHandles val="exact"/>
        </dgm:presLayoutVars>
      </dgm:prSet>
      <dgm:spPr/>
    </dgm:pt>
    <dgm:pt modelId="{33F818AB-FF01-4241-9AE4-10038E362029}" type="pres">
      <dgm:prSet presAssocID="{55AF256D-980F-4EAC-BDE3-A1B7BB810149}" presName="composite" presStyleCnt="0"/>
      <dgm:spPr/>
    </dgm:pt>
    <dgm:pt modelId="{FF38E5F5-B2ED-46F9-98AC-B8A051288B43}" type="pres">
      <dgm:prSet presAssocID="{55AF256D-980F-4EAC-BDE3-A1B7BB810149}" presName="parentText" presStyleLbl="alignNode1" presStyleIdx="0" presStyleCnt="1" custScaleX="69458">
        <dgm:presLayoutVars>
          <dgm:chMax val="1"/>
          <dgm:bulletEnabled val="1"/>
        </dgm:presLayoutVars>
      </dgm:prSet>
      <dgm:spPr/>
    </dgm:pt>
    <dgm:pt modelId="{99404815-EBB5-40EA-B4FB-18C60F71A14A}" type="pres">
      <dgm:prSet presAssocID="{55AF256D-980F-4EAC-BDE3-A1B7BB810149}" presName="descendantText" presStyleLbl="alignAcc1" presStyleIdx="0" presStyleCnt="1" custScaleX="107802" custLinFactNeighborX="0" custLinFactNeighborY="-262">
        <dgm:presLayoutVars>
          <dgm:bulletEnabled val="1"/>
        </dgm:presLayoutVars>
      </dgm:prSet>
      <dgm:spPr/>
    </dgm:pt>
  </dgm:ptLst>
  <dgm:cxnLst>
    <dgm:cxn modelId="{489E3D08-4CD7-41BA-8C1E-CB4DA1788484}" srcId="{55AF256D-980F-4EAC-BDE3-A1B7BB810149}" destId="{BAD07A50-BB9B-4058-A6B8-3F500B5DC8AC}" srcOrd="6" destOrd="0" parTransId="{B05C9C49-E6D0-4DE2-9935-59A82164DF19}" sibTransId="{99AE02DB-E0B5-417E-9974-FF9C4B539FD3}"/>
    <dgm:cxn modelId="{D054D41B-3CBB-4217-8B56-AC657F6A424B}" type="presOf" srcId="{D2FD0874-34C4-4F7C-AF88-1F4DDB740976}" destId="{99404815-EBB5-40EA-B4FB-18C60F71A14A}" srcOrd="0" destOrd="7" presId="urn:microsoft.com/office/officeart/2005/8/layout/chevron2"/>
    <dgm:cxn modelId="{0C3B6F2C-FC7D-432A-9C28-77B4A1C9C28E}" srcId="{EE40FFF8-103D-4F45-B85F-403984910D7F}" destId="{55AF256D-980F-4EAC-BDE3-A1B7BB810149}" srcOrd="0" destOrd="0" parTransId="{748A717C-599F-4C3A-B811-C08F8B1B0759}" sibTransId="{A0FA65F2-48E1-4C84-8387-4B40ABD643EF}"/>
    <dgm:cxn modelId="{BF7D8D2E-44B4-4C46-997D-194F89DCBAAA}" srcId="{55AF256D-980F-4EAC-BDE3-A1B7BB810149}" destId="{C9FBC63F-CDED-4761-96FF-FFA93DBFA544}" srcOrd="5" destOrd="0" parTransId="{F7499AFC-3320-40E9-A12C-783F414A0497}" sibTransId="{6F1021D3-47C9-42ED-A6A0-97280195F3B0}"/>
    <dgm:cxn modelId="{0103D843-07BC-46D7-B5CF-881EB1990E31}" type="presOf" srcId="{55AF256D-980F-4EAC-BDE3-A1B7BB810149}" destId="{FF38E5F5-B2ED-46F9-98AC-B8A051288B43}" srcOrd="0" destOrd="0" presId="urn:microsoft.com/office/officeart/2005/8/layout/chevron2"/>
    <dgm:cxn modelId="{76F2C466-9278-4CD5-821D-1144500973E3}" srcId="{55AF256D-980F-4EAC-BDE3-A1B7BB810149}" destId="{0988BA2C-33F6-469D-ABE9-6ECDA0B19777}" srcOrd="1" destOrd="0" parTransId="{3572250B-D2EE-492D-9015-4F209D1D714C}" sibTransId="{8C921FD2-B0BD-4FD3-9D1F-726249F235AB}"/>
    <dgm:cxn modelId="{1AE8C36E-8DF0-4CC1-B93E-246E9DA4A922}" srcId="{55AF256D-980F-4EAC-BDE3-A1B7BB810149}" destId="{3D9B7437-4B89-4763-BEAF-E9DA24406548}" srcOrd="4" destOrd="0" parTransId="{00D7B9DF-EEE2-424F-94F4-72F4315DD350}" sibTransId="{1A973A3E-417D-464F-A4A3-31C44B5CE944}"/>
    <dgm:cxn modelId="{A3561080-316C-45BC-994A-8BCC717FB0D2}" type="presOf" srcId="{9B86685F-3164-4EB7-BC23-02FF7CB9F9C4}" destId="{99404815-EBB5-40EA-B4FB-18C60F71A14A}" srcOrd="0" destOrd="3" presId="urn:microsoft.com/office/officeart/2005/8/layout/chevron2"/>
    <dgm:cxn modelId="{E9A48897-FD3B-4D5C-AF4C-539633DD8EB4}" srcId="{55AF256D-980F-4EAC-BDE3-A1B7BB810149}" destId="{9B86685F-3164-4EB7-BC23-02FF7CB9F9C4}" srcOrd="3" destOrd="0" parTransId="{B85B798D-D852-4C83-8E83-2005D14494E6}" sibTransId="{A6D54504-08B1-448B-866B-AC899E52CDBE}"/>
    <dgm:cxn modelId="{3FEC02A6-3B33-4CA3-A1B8-B28E86AA8748}" type="presOf" srcId="{EE40FFF8-103D-4F45-B85F-403984910D7F}" destId="{C0F71877-8D45-45C6-ADEB-A07688B38294}" srcOrd="0" destOrd="0" presId="urn:microsoft.com/office/officeart/2005/8/layout/chevron2"/>
    <dgm:cxn modelId="{D57638AA-AE0F-4496-926D-933C5E25A75F}" type="presOf" srcId="{BAD07A50-BB9B-4058-A6B8-3F500B5DC8AC}" destId="{99404815-EBB5-40EA-B4FB-18C60F71A14A}" srcOrd="0" destOrd="6" presId="urn:microsoft.com/office/officeart/2005/8/layout/chevron2"/>
    <dgm:cxn modelId="{BC1C17BC-81E7-4417-BDC2-4E24C9072DC5}" type="presOf" srcId="{F0059595-A576-4026-BD3A-1F9BB3C8BB17}" destId="{99404815-EBB5-40EA-B4FB-18C60F71A14A}" srcOrd="0" destOrd="2" presId="urn:microsoft.com/office/officeart/2005/8/layout/chevron2"/>
    <dgm:cxn modelId="{666D1BBF-240A-4EF6-8BA4-2FBEB73B37FC}" type="presOf" srcId="{C9FBC63F-CDED-4761-96FF-FFA93DBFA544}" destId="{99404815-EBB5-40EA-B4FB-18C60F71A14A}" srcOrd="0" destOrd="5" presId="urn:microsoft.com/office/officeart/2005/8/layout/chevron2"/>
    <dgm:cxn modelId="{FDEDDEC4-008D-4B99-8CF2-A2BCF65D7CB0}" srcId="{55AF256D-980F-4EAC-BDE3-A1B7BB810149}" destId="{D2FD0874-34C4-4F7C-AF88-1F4DDB740976}" srcOrd="7" destOrd="0" parTransId="{2028A81E-52C5-4302-A855-635EB4FE4913}" sibTransId="{98755838-4C1D-4184-AC42-811DC573DE73}"/>
    <dgm:cxn modelId="{BEAFC5CE-F9EF-44A5-A5C2-975240228F77}" type="presOf" srcId="{0988BA2C-33F6-469D-ABE9-6ECDA0B19777}" destId="{99404815-EBB5-40EA-B4FB-18C60F71A14A}" srcOrd="0" destOrd="1" presId="urn:microsoft.com/office/officeart/2005/8/layout/chevron2"/>
    <dgm:cxn modelId="{FFA0F3DE-0CC2-41C2-92C6-199856AAC9BA}" srcId="{55AF256D-980F-4EAC-BDE3-A1B7BB810149}" destId="{F0059595-A576-4026-BD3A-1F9BB3C8BB17}" srcOrd="2" destOrd="0" parTransId="{59902B44-63D8-41FC-A853-1F29959BCAC8}" sibTransId="{62DDD756-23C4-455C-AA2D-F834CE6BC506}"/>
    <dgm:cxn modelId="{DCD357E6-3B99-4AC3-A81E-1D8E5B28EA4A}" type="presOf" srcId="{329A6205-D92F-4A22-8653-055AF4549D01}" destId="{99404815-EBB5-40EA-B4FB-18C60F71A14A}" srcOrd="0" destOrd="0" presId="urn:microsoft.com/office/officeart/2005/8/layout/chevron2"/>
    <dgm:cxn modelId="{A58080E9-33CB-4C07-920E-0A056786FE89}" srcId="{55AF256D-980F-4EAC-BDE3-A1B7BB810149}" destId="{329A6205-D92F-4A22-8653-055AF4549D01}" srcOrd="0" destOrd="0" parTransId="{BEC259D7-C0D1-4807-BF6D-B18A5084B23F}" sibTransId="{26A8870A-A98F-4E04-8A52-D7615622D8D3}"/>
    <dgm:cxn modelId="{24BCA4EA-2FC7-416D-9201-D2999F38A2E1}" type="presOf" srcId="{3D9B7437-4B89-4763-BEAF-E9DA24406548}" destId="{99404815-EBB5-40EA-B4FB-18C60F71A14A}" srcOrd="0" destOrd="4" presId="urn:microsoft.com/office/officeart/2005/8/layout/chevron2"/>
    <dgm:cxn modelId="{80E9981C-D6AF-4AA0-AE34-95916BB6042D}" type="presParOf" srcId="{C0F71877-8D45-45C6-ADEB-A07688B38294}" destId="{33F818AB-FF01-4241-9AE4-10038E362029}" srcOrd="0" destOrd="0" presId="urn:microsoft.com/office/officeart/2005/8/layout/chevron2"/>
    <dgm:cxn modelId="{BD8631D0-F477-4DAE-87B1-937628472942}" type="presParOf" srcId="{33F818AB-FF01-4241-9AE4-10038E362029}" destId="{FF38E5F5-B2ED-46F9-98AC-B8A051288B43}" srcOrd="0" destOrd="0" presId="urn:microsoft.com/office/officeart/2005/8/layout/chevron2"/>
    <dgm:cxn modelId="{2D223C1E-935B-45DD-ABB9-BBD1CC91D5F5}" type="presParOf" srcId="{33F818AB-FF01-4241-9AE4-10038E362029}" destId="{99404815-EBB5-40EA-B4FB-18C60F71A14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40FFF8-103D-4F45-B85F-403984910D7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55AF256D-980F-4EAC-BDE3-A1B7BB810149}">
      <dgm:prSet phldrT="[Text]"/>
      <dgm:spPr/>
      <dgm:t>
        <a:bodyPr/>
        <a:lstStyle/>
        <a:p>
          <a:r>
            <a:rPr lang="en-US" dirty="0"/>
            <a:t>2021 </a:t>
          </a:r>
          <a:br>
            <a:rPr lang="en-US" dirty="0"/>
          </a:br>
          <a:r>
            <a:rPr lang="en-US" dirty="0"/>
            <a:t>C# 10</a:t>
          </a:r>
        </a:p>
      </dgm:t>
    </dgm:pt>
    <dgm:pt modelId="{748A717C-599F-4C3A-B811-C08F8B1B0759}" type="parTrans" cxnId="{0C3B6F2C-FC7D-432A-9C28-77B4A1C9C28E}">
      <dgm:prSet/>
      <dgm:spPr/>
      <dgm:t>
        <a:bodyPr/>
        <a:lstStyle/>
        <a:p>
          <a:endParaRPr lang="en-US"/>
        </a:p>
      </dgm:t>
    </dgm:pt>
    <dgm:pt modelId="{A0FA65F2-48E1-4C84-8387-4B40ABD643EF}" type="sibTrans" cxnId="{0C3B6F2C-FC7D-432A-9C28-77B4A1C9C28E}">
      <dgm:prSet/>
      <dgm:spPr/>
      <dgm:t>
        <a:bodyPr/>
        <a:lstStyle/>
        <a:p>
          <a:endParaRPr lang="en-US"/>
        </a:p>
      </dgm:t>
    </dgm:pt>
    <dgm:pt modelId="{329A6205-D92F-4A22-8653-055AF4549D01}">
      <dgm:prSet/>
      <dgm:spPr/>
      <dgm:t>
        <a:bodyPr/>
        <a:lstStyle/>
        <a:p>
          <a:r>
            <a:rPr lang="en-US" dirty="0"/>
            <a:t>Record structs</a:t>
          </a:r>
        </a:p>
      </dgm:t>
    </dgm:pt>
    <dgm:pt modelId="{BEC259D7-C0D1-4807-BF6D-B18A5084B23F}" type="parTrans" cxnId="{A58080E9-33CB-4C07-920E-0A056786FE89}">
      <dgm:prSet/>
      <dgm:spPr/>
      <dgm:t>
        <a:bodyPr/>
        <a:lstStyle/>
        <a:p>
          <a:endParaRPr lang="en-US"/>
        </a:p>
      </dgm:t>
    </dgm:pt>
    <dgm:pt modelId="{26A8870A-A98F-4E04-8A52-D7615622D8D3}" type="sibTrans" cxnId="{A58080E9-33CB-4C07-920E-0A056786FE89}">
      <dgm:prSet/>
      <dgm:spPr/>
      <dgm:t>
        <a:bodyPr/>
        <a:lstStyle/>
        <a:p>
          <a:endParaRPr lang="en-US"/>
        </a:p>
      </dgm:t>
    </dgm:pt>
    <dgm:pt modelId="{4D8B5A3B-A825-41A8-8AD2-618920966EEA}">
      <dgm:prSet/>
      <dgm:spPr/>
      <dgm:t>
        <a:bodyPr/>
        <a:lstStyle/>
        <a:p>
          <a:r>
            <a:rPr lang="en-US" dirty="0"/>
            <a:t>File-scoped namespace declaration</a:t>
          </a:r>
        </a:p>
      </dgm:t>
    </dgm:pt>
    <dgm:pt modelId="{A4CD4C90-2B79-41F4-A95E-83D0D93E3130}" type="parTrans" cxnId="{319361F9-2E3B-48E0-87BD-BCBC6B8F2C58}">
      <dgm:prSet/>
      <dgm:spPr/>
      <dgm:t>
        <a:bodyPr/>
        <a:lstStyle/>
        <a:p>
          <a:endParaRPr lang="en-US"/>
        </a:p>
      </dgm:t>
    </dgm:pt>
    <dgm:pt modelId="{54B4DEF6-D03D-4D95-B6D5-B7B7548B98E0}" type="sibTrans" cxnId="{319361F9-2E3B-48E0-87BD-BCBC6B8F2C58}">
      <dgm:prSet/>
      <dgm:spPr/>
      <dgm:t>
        <a:bodyPr/>
        <a:lstStyle/>
        <a:p>
          <a:endParaRPr lang="en-US"/>
        </a:p>
      </dgm:t>
    </dgm:pt>
    <dgm:pt modelId="{2500045B-B55A-426B-96FF-DBBFC1FCC585}">
      <dgm:prSet/>
      <dgm:spPr/>
      <dgm:t>
        <a:bodyPr/>
        <a:lstStyle/>
        <a:p>
          <a:r>
            <a:rPr lang="en-US" dirty="0"/>
            <a:t>Extended property patterns</a:t>
          </a:r>
        </a:p>
      </dgm:t>
    </dgm:pt>
    <dgm:pt modelId="{6D1187DD-FB06-42CF-9169-80A196DF5919}" type="parTrans" cxnId="{480502FD-A660-4946-AAF1-9FEB53F32345}">
      <dgm:prSet/>
      <dgm:spPr/>
      <dgm:t>
        <a:bodyPr/>
        <a:lstStyle/>
        <a:p>
          <a:endParaRPr lang="en-US"/>
        </a:p>
      </dgm:t>
    </dgm:pt>
    <dgm:pt modelId="{00E486BC-8132-492B-9C86-BBAC591B7FA6}" type="sibTrans" cxnId="{480502FD-A660-4946-AAF1-9FEB53F32345}">
      <dgm:prSet/>
      <dgm:spPr/>
      <dgm:t>
        <a:bodyPr/>
        <a:lstStyle/>
        <a:p>
          <a:endParaRPr lang="en-US"/>
        </a:p>
      </dgm:t>
    </dgm:pt>
    <dgm:pt modelId="{CFDB65BC-A25A-4A64-8DB0-80AB89576A31}">
      <dgm:prSet/>
      <dgm:spPr/>
      <dgm:t>
        <a:bodyPr/>
        <a:lstStyle/>
        <a:p>
          <a:r>
            <a:rPr lang="en-US" dirty="0"/>
            <a:t>Constant interpolated strings</a:t>
          </a:r>
        </a:p>
      </dgm:t>
    </dgm:pt>
    <dgm:pt modelId="{9F8F2564-67E5-4EDA-94E5-C3B91C36CEB5}" type="parTrans" cxnId="{9F3C43CB-6E6A-49B7-A56B-E53C9FE726E0}">
      <dgm:prSet/>
      <dgm:spPr/>
      <dgm:t>
        <a:bodyPr/>
        <a:lstStyle/>
        <a:p>
          <a:endParaRPr lang="en-US"/>
        </a:p>
      </dgm:t>
    </dgm:pt>
    <dgm:pt modelId="{06832C7C-D480-4435-8D34-A60C9734AE7D}" type="sibTrans" cxnId="{9F3C43CB-6E6A-49B7-A56B-E53C9FE726E0}">
      <dgm:prSet/>
      <dgm:spPr/>
      <dgm:t>
        <a:bodyPr/>
        <a:lstStyle/>
        <a:p>
          <a:endParaRPr lang="en-US"/>
        </a:p>
      </dgm:t>
    </dgm:pt>
    <dgm:pt modelId="{7290441A-23CB-4ECA-A744-2ACA25E07BDE}">
      <dgm:prSet/>
      <dgm:spPr/>
      <dgm:t>
        <a:bodyPr/>
        <a:lstStyle/>
        <a:p>
          <a:r>
            <a:rPr lang="en-US" dirty="0"/>
            <a:t>Record types seal </a:t>
          </a:r>
          <a:r>
            <a:rPr lang="en-US" dirty="0" err="1"/>
            <a:t>ToString</a:t>
          </a:r>
          <a:endParaRPr lang="en-US" dirty="0"/>
        </a:p>
      </dgm:t>
    </dgm:pt>
    <dgm:pt modelId="{8FD182D2-6689-433E-AD53-906EE4BCCB85}" type="parTrans" cxnId="{7B40E2F4-5DF7-41C2-B729-03AF80A1DA32}">
      <dgm:prSet/>
      <dgm:spPr/>
      <dgm:t>
        <a:bodyPr/>
        <a:lstStyle/>
        <a:p>
          <a:endParaRPr lang="en-US"/>
        </a:p>
      </dgm:t>
    </dgm:pt>
    <dgm:pt modelId="{B4738EB7-525F-4E59-A857-F3ADE4CDD53B}" type="sibTrans" cxnId="{7B40E2F4-5DF7-41C2-B729-03AF80A1DA32}">
      <dgm:prSet/>
      <dgm:spPr/>
      <dgm:t>
        <a:bodyPr/>
        <a:lstStyle/>
        <a:p>
          <a:endParaRPr lang="en-US"/>
        </a:p>
      </dgm:t>
    </dgm:pt>
    <dgm:pt modelId="{4867B28C-0844-478E-A22C-45586DD6BBD4}">
      <dgm:prSet/>
      <dgm:spPr/>
      <dgm:t>
        <a:bodyPr/>
        <a:lstStyle/>
        <a:p>
          <a:r>
            <a:rPr lang="en-US" dirty="0"/>
            <a:t>Deconstruction assignment and declaration</a:t>
          </a:r>
        </a:p>
      </dgm:t>
    </dgm:pt>
    <dgm:pt modelId="{C05DE5E1-3439-41C0-989A-DB7EBCA4572E}" type="parTrans" cxnId="{F1BA2F68-83A1-479D-84B5-2068875A1B01}">
      <dgm:prSet/>
      <dgm:spPr/>
      <dgm:t>
        <a:bodyPr/>
        <a:lstStyle/>
        <a:p>
          <a:endParaRPr lang="en-US"/>
        </a:p>
      </dgm:t>
    </dgm:pt>
    <dgm:pt modelId="{BC6018FA-B129-4F84-A668-C0B778E92824}" type="sibTrans" cxnId="{F1BA2F68-83A1-479D-84B5-2068875A1B01}">
      <dgm:prSet/>
      <dgm:spPr/>
      <dgm:t>
        <a:bodyPr/>
        <a:lstStyle/>
        <a:p>
          <a:endParaRPr lang="en-US"/>
        </a:p>
      </dgm:t>
    </dgm:pt>
    <dgm:pt modelId="{7081CD80-23BD-4A25-A19A-46E8E050C287}">
      <dgm:prSet/>
      <dgm:spPr/>
      <dgm:t>
        <a:bodyPr/>
        <a:lstStyle/>
        <a:p>
          <a:r>
            <a:rPr lang="en-US" dirty="0" err="1"/>
            <a:t>AsyncMethodBuilder</a:t>
          </a:r>
          <a:r>
            <a:rPr lang="en-US" dirty="0"/>
            <a:t> attribute on methods</a:t>
          </a:r>
        </a:p>
      </dgm:t>
    </dgm:pt>
    <dgm:pt modelId="{6D2FE1EE-1DD5-4BA2-A3BF-109DAD1E8DFE}" type="parTrans" cxnId="{9C7BC7F8-8579-43DB-93B0-22DF7D39A909}">
      <dgm:prSet/>
      <dgm:spPr/>
      <dgm:t>
        <a:bodyPr/>
        <a:lstStyle/>
        <a:p>
          <a:endParaRPr lang="en-US"/>
        </a:p>
      </dgm:t>
    </dgm:pt>
    <dgm:pt modelId="{AAB33E34-B58A-49B0-9FD2-15D45F112A7B}" type="sibTrans" cxnId="{9C7BC7F8-8579-43DB-93B0-22DF7D39A909}">
      <dgm:prSet/>
      <dgm:spPr/>
      <dgm:t>
        <a:bodyPr/>
        <a:lstStyle/>
        <a:p>
          <a:endParaRPr lang="en-US"/>
        </a:p>
      </dgm:t>
    </dgm:pt>
    <dgm:pt modelId="{11B49160-23B9-4A81-A5BD-7B0E66C14603}">
      <dgm:prSet/>
      <dgm:spPr/>
      <dgm:t>
        <a:bodyPr/>
        <a:lstStyle/>
        <a:p>
          <a:endParaRPr lang="en-US" dirty="0"/>
        </a:p>
      </dgm:t>
    </dgm:pt>
    <dgm:pt modelId="{9E905651-421C-406B-8A69-70DAD0F5C367}" type="parTrans" cxnId="{59F54593-CDEC-4A11-B08D-69BD194FF291}">
      <dgm:prSet/>
      <dgm:spPr/>
      <dgm:t>
        <a:bodyPr/>
        <a:lstStyle/>
        <a:p>
          <a:endParaRPr lang="en-US"/>
        </a:p>
      </dgm:t>
    </dgm:pt>
    <dgm:pt modelId="{E32B0232-6247-4EF5-B645-2EDD3D5B26AA}" type="sibTrans" cxnId="{59F54593-CDEC-4A11-B08D-69BD194FF291}">
      <dgm:prSet/>
      <dgm:spPr/>
      <dgm:t>
        <a:bodyPr/>
        <a:lstStyle/>
        <a:p>
          <a:endParaRPr lang="en-US"/>
        </a:p>
      </dgm:t>
    </dgm:pt>
    <dgm:pt modelId="{4C8C4482-06C4-4883-ADC6-23CD2E3F8169}">
      <dgm:prSet/>
      <dgm:spPr/>
      <dgm:t>
        <a:bodyPr/>
        <a:lstStyle/>
        <a:p>
          <a:r>
            <a:rPr lang="en-US" dirty="0"/>
            <a:t>Global Using directives </a:t>
          </a:r>
        </a:p>
      </dgm:t>
    </dgm:pt>
    <dgm:pt modelId="{74D1D726-E435-4E20-B561-98699C50FA39}" type="parTrans" cxnId="{6C4A63AC-1AB9-4E7B-BA2E-6795DA9D5E75}">
      <dgm:prSet/>
      <dgm:spPr/>
      <dgm:t>
        <a:bodyPr/>
        <a:lstStyle/>
        <a:p>
          <a:endParaRPr lang="en-US"/>
        </a:p>
      </dgm:t>
    </dgm:pt>
    <dgm:pt modelId="{F2D36217-EED3-4F72-A3EA-F21E4A04957A}" type="sibTrans" cxnId="{6C4A63AC-1AB9-4E7B-BA2E-6795DA9D5E75}">
      <dgm:prSet/>
      <dgm:spPr/>
      <dgm:t>
        <a:bodyPr/>
        <a:lstStyle/>
        <a:p>
          <a:endParaRPr lang="en-US"/>
        </a:p>
      </dgm:t>
    </dgm:pt>
    <dgm:pt modelId="{C0F71877-8D45-45C6-ADEB-A07688B38294}" type="pres">
      <dgm:prSet presAssocID="{EE40FFF8-103D-4F45-B85F-403984910D7F}" presName="linearFlow" presStyleCnt="0">
        <dgm:presLayoutVars>
          <dgm:dir/>
          <dgm:animLvl val="lvl"/>
          <dgm:resizeHandles val="exact"/>
        </dgm:presLayoutVars>
      </dgm:prSet>
      <dgm:spPr/>
    </dgm:pt>
    <dgm:pt modelId="{33F818AB-FF01-4241-9AE4-10038E362029}" type="pres">
      <dgm:prSet presAssocID="{55AF256D-980F-4EAC-BDE3-A1B7BB810149}" presName="composite" presStyleCnt="0"/>
      <dgm:spPr/>
    </dgm:pt>
    <dgm:pt modelId="{FF38E5F5-B2ED-46F9-98AC-B8A051288B43}" type="pres">
      <dgm:prSet presAssocID="{55AF256D-980F-4EAC-BDE3-A1B7BB810149}" presName="parentText" presStyleLbl="alignNode1" presStyleIdx="0" presStyleCnt="1" custScaleY="142644" custLinFactNeighborX="-340" custLinFactNeighborY="-1862">
        <dgm:presLayoutVars>
          <dgm:chMax val="1"/>
          <dgm:bulletEnabled val="1"/>
        </dgm:presLayoutVars>
      </dgm:prSet>
      <dgm:spPr/>
    </dgm:pt>
    <dgm:pt modelId="{99404815-EBB5-40EA-B4FB-18C60F71A14A}" type="pres">
      <dgm:prSet presAssocID="{55AF256D-980F-4EAC-BDE3-A1B7BB810149}" presName="descendantText" presStyleLbl="alignAcc1" presStyleIdx="0" presStyleCnt="1" custScaleY="136625" custLinFactNeighborX="0" custLinFactNeighborY="-262">
        <dgm:presLayoutVars>
          <dgm:bulletEnabled val="1"/>
        </dgm:presLayoutVars>
      </dgm:prSet>
      <dgm:spPr/>
    </dgm:pt>
  </dgm:ptLst>
  <dgm:cxnLst>
    <dgm:cxn modelId="{EFB25624-D494-40FD-80FD-FFD59561DE01}" type="presOf" srcId="{7081CD80-23BD-4A25-A19A-46E8E050C287}" destId="{99404815-EBB5-40EA-B4FB-18C60F71A14A}" srcOrd="0" destOrd="8" presId="urn:microsoft.com/office/officeart/2005/8/layout/chevron2"/>
    <dgm:cxn modelId="{0C3B6F2C-FC7D-432A-9C28-77B4A1C9C28E}" srcId="{EE40FFF8-103D-4F45-B85F-403984910D7F}" destId="{55AF256D-980F-4EAC-BDE3-A1B7BB810149}" srcOrd="0" destOrd="0" parTransId="{748A717C-599F-4C3A-B811-C08F8B1B0759}" sibTransId="{A0FA65F2-48E1-4C84-8387-4B40ABD643EF}"/>
    <dgm:cxn modelId="{0103D843-07BC-46D7-B5CF-881EB1990E31}" type="presOf" srcId="{55AF256D-980F-4EAC-BDE3-A1B7BB810149}" destId="{FF38E5F5-B2ED-46F9-98AC-B8A051288B43}" srcOrd="0" destOrd="0" presId="urn:microsoft.com/office/officeart/2005/8/layout/chevron2"/>
    <dgm:cxn modelId="{F1BA2F68-83A1-479D-84B5-2068875A1B01}" srcId="{55AF256D-980F-4EAC-BDE3-A1B7BB810149}" destId="{4867B28C-0844-478E-A22C-45586DD6BBD4}" srcOrd="7" destOrd="0" parTransId="{C05DE5E1-3439-41C0-989A-DB7EBCA4572E}" sibTransId="{BC6018FA-B129-4F84-A668-C0B778E92824}"/>
    <dgm:cxn modelId="{D0BA8868-5FD1-41CE-ABA4-9467A1E298ED}" type="presOf" srcId="{CFDB65BC-A25A-4A64-8DB0-80AB89576A31}" destId="{99404815-EBB5-40EA-B4FB-18C60F71A14A}" srcOrd="0" destOrd="5" presId="urn:microsoft.com/office/officeart/2005/8/layout/chevron2"/>
    <dgm:cxn modelId="{F324364A-2AAD-40B6-897E-12C3E0B48227}" type="presOf" srcId="{4D8B5A3B-A825-41A8-8AD2-618920966EEA}" destId="{99404815-EBB5-40EA-B4FB-18C60F71A14A}" srcOrd="0" destOrd="3" presId="urn:microsoft.com/office/officeart/2005/8/layout/chevron2"/>
    <dgm:cxn modelId="{F009BB4C-F3B4-4AD1-BDC0-C6FFE3BB1814}" type="presOf" srcId="{4C8C4482-06C4-4883-ADC6-23CD2E3F8169}" destId="{99404815-EBB5-40EA-B4FB-18C60F71A14A}" srcOrd="0" destOrd="2" presId="urn:microsoft.com/office/officeart/2005/8/layout/chevron2"/>
    <dgm:cxn modelId="{59F54593-CDEC-4A11-B08D-69BD194FF291}" srcId="{55AF256D-980F-4EAC-BDE3-A1B7BB810149}" destId="{11B49160-23B9-4A81-A5BD-7B0E66C14603}" srcOrd="0" destOrd="0" parTransId="{9E905651-421C-406B-8A69-70DAD0F5C367}" sibTransId="{E32B0232-6247-4EF5-B645-2EDD3D5B26AA}"/>
    <dgm:cxn modelId="{3FEC02A6-3B33-4CA3-A1B8-B28E86AA8748}" type="presOf" srcId="{EE40FFF8-103D-4F45-B85F-403984910D7F}" destId="{C0F71877-8D45-45C6-ADEB-A07688B38294}" srcOrd="0" destOrd="0" presId="urn:microsoft.com/office/officeart/2005/8/layout/chevron2"/>
    <dgm:cxn modelId="{6C4A63AC-1AB9-4E7B-BA2E-6795DA9D5E75}" srcId="{55AF256D-980F-4EAC-BDE3-A1B7BB810149}" destId="{4C8C4482-06C4-4883-ADC6-23CD2E3F8169}" srcOrd="2" destOrd="0" parTransId="{74D1D726-E435-4E20-B561-98699C50FA39}" sibTransId="{F2D36217-EED3-4F72-A3EA-F21E4A04957A}"/>
    <dgm:cxn modelId="{6ADCBDB6-A7A0-4C88-86C4-49CD4E1DEFE4}" type="presOf" srcId="{4867B28C-0844-478E-A22C-45586DD6BBD4}" destId="{99404815-EBB5-40EA-B4FB-18C60F71A14A}" srcOrd="0" destOrd="7" presId="urn:microsoft.com/office/officeart/2005/8/layout/chevron2"/>
    <dgm:cxn modelId="{9F3C43CB-6E6A-49B7-A56B-E53C9FE726E0}" srcId="{55AF256D-980F-4EAC-BDE3-A1B7BB810149}" destId="{CFDB65BC-A25A-4A64-8DB0-80AB89576A31}" srcOrd="5" destOrd="0" parTransId="{9F8F2564-67E5-4EDA-94E5-C3B91C36CEB5}" sibTransId="{06832C7C-D480-4435-8D34-A60C9734AE7D}"/>
    <dgm:cxn modelId="{1AB2DACE-2419-48DC-AAA1-0D4B7064ED5F}" type="presOf" srcId="{7290441A-23CB-4ECA-A744-2ACA25E07BDE}" destId="{99404815-EBB5-40EA-B4FB-18C60F71A14A}" srcOrd="0" destOrd="6" presId="urn:microsoft.com/office/officeart/2005/8/layout/chevron2"/>
    <dgm:cxn modelId="{01C87BDF-A65C-4F4C-9A7C-3945FA76F341}" type="presOf" srcId="{11B49160-23B9-4A81-A5BD-7B0E66C14603}" destId="{99404815-EBB5-40EA-B4FB-18C60F71A14A}" srcOrd="0" destOrd="0" presId="urn:microsoft.com/office/officeart/2005/8/layout/chevron2"/>
    <dgm:cxn modelId="{DCD357E6-3B99-4AC3-A81E-1D8E5B28EA4A}" type="presOf" srcId="{329A6205-D92F-4A22-8653-055AF4549D01}" destId="{99404815-EBB5-40EA-B4FB-18C60F71A14A}" srcOrd="0" destOrd="1" presId="urn:microsoft.com/office/officeart/2005/8/layout/chevron2"/>
    <dgm:cxn modelId="{A58080E9-33CB-4C07-920E-0A056786FE89}" srcId="{55AF256D-980F-4EAC-BDE3-A1B7BB810149}" destId="{329A6205-D92F-4A22-8653-055AF4549D01}" srcOrd="1" destOrd="0" parTransId="{BEC259D7-C0D1-4807-BF6D-B18A5084B23F}" sibTransId="{26A8870A-A98F-4E04-8A52-D7615622D8D3}"/>
    <dgm:cxn modelId="{7B40E2F4-5DF7-41C2-B729-03AF80A1DA32}" srcId="{55AF256D-980F-4EAC-BDE3-A1B7BB810149}" destId="{7290441A-23CB-4ECA-A744-2ACA25E07BDE}" srcOrd="6" destOrd="0" parTransId="{8FD182D2-6689-433E-AD53-906EE4BCCB85}" sibTransId="{B4738EB7-525F-4E59-A857-F3ADE4CDD53B}"/>
    <dgm:cxn modelId="{9C7BC7F8-8579-43DB-93B0-22DF7D39A909}" srcId="{55AF256D-980F-4EAC-BDE3-A1B7BB810149}" destId="{7081CD80-23BD-4A25-A19A-46E8E050C287}" srcOrd="8" destOrd="0" parTransId="{6D2FE1EE-1DD5-4BA2-A3BF-109DAD1E8DFE}" sibTransId="{AAB33E34-B58A-49B0-9FD2-15D45F112A7B}"/>
    <dgm:cxn modelId="{0DDA2BF9-A8F8-4803-BE7B-F0AE95E7E3DE}" type="presOf" srcId="{2500045B-B55A-426B-96FF-DBBFC1FCC585}" destId="{99404815-EBB5-40EA-B4FB-18C60F71A14A}" srcOrd="0" destOrd="4" presId="urn:microsoft.com/office/officeart/2005/8/layout/chevron2"/>
    <dgm:cxn modelId="{319361F9-2E3B-48E0-87BD-BCBC6B8F2C58}" srcId="{55AF256D-980F-4EAC-BDE3-A1B7BB810149}" destId="{4D8B5A3B-A825-41A8-8AD2-618920966EEA}" srcOrd="3" destOrd="0" parTransId="{A4CD4C90-2B79-41F4-A95E-83D0D93E3130}" sibTransId="{54B4DEF6-D03D-4D95-B6D5-B7B7548B98E0}"/>
    <dgm:cxn modelId="{480502FD-A660-4946-AAF1-9FEB53F32345}" srcId="{55AF256D-980F-4EAC-BDE3-A1B7BB810149}" destId="{2500045B-B55A-426B-96FF-DBBFC1FCC585}" srcOrd="4" destOrd="0" parTransId="{6D1187DD-FB06-42CF-9169-80A196DF5919}" sibTransId="{00E486BC-8132-492B-9C86-BBAC591B7FA6}"/>
    <dgm:cxn modelId="{80E9981C-D6AF-4AA0-AE34-95916BB6042D}" type="presParOf" srcId="{C0F71877-8D45-45C6-ADEB-A07688B38294}" destId="{33F818AB-FF01-4241-9AE4-10038E362029}" srcOrd="0" destOrd="0" presId="urn:microsoft.com/office/officeart/2005/8/layout/chevron2"/>
    <dgm:cxn modelId="{BD8631D0-F477-4DAE-87B1-937628472942}" type="presParOf" srcId="{33F818AB-FF01-4241-9AE4-10038E362029}" destId="{FF38E5F5-B2ED-46F9-98AC-B8A051288B43}" srcOrd="0" destOrd="0" presId="urn:microsoft.com/office/officeart/2005/8/layout/chevron2"/>
    <dgm:cxn modelId="{2D223C1E-935B-45DD-ABB9-BBD1CC91D5F5}" type="presParOf" srcId="{33F818AB-FF01-4241-9AE4-10038E362029}" destId="{99404815-EBB5-40EA-B4FB-18C60F71A14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8E5F5-B2ED-46F9-98AC-B8A051288B43}">
      <dsp:nvSpPr>
        <dsp:cNvPr id="0" name=""/>
        <dsp:cNvSpPr/>
      </dsp:nvSpPr>
      <dsp:spPr>
        <a:xfrm rot="5400000">
          <a:off x="-121226" y="122602"/>
          <a:ext cx="808173" cy="56572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2002</a:t>
          </a:r>
        </a:p>
      </dsp:txBody>
      <dsp:txXfrm rot="-5400000">
        <a:off x="1" y="284237"/>
        <a:ext cx="565721" cy="242452"/>
      </dsp:txXfrm>
    </dsp:sp>
    <dsp:sp modelId="{99404815-EBB5-40EA-B4FB-18C60F71A14A}">
      <dsp:nvSpPr>
        <dsp:cNvPr id="0" name=""/>
        <dsp:cNvSpPr/>
      </dsp:nvSpPr>
      <dsp:spPr>
        <a:xfrm rot="5400000">
          <a:off x="5709804" y="-5144082"/>
          <a:ext cx="525313" cy="1081347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C# 1/VB7</a:t>
          </a:r>
        </a:p>
      </dsp:txBody>
      <dsp:txXfrm rot="-5400000">
        <a:off x="565722" y="25644"/>
        <a:ext cx="10787834" cy="474025"/>
      </dsp:txXfrm>
    </dsp:sp>
    <dsp:sp modelId="{BBC3BD6A-454F-4CAA-A5C0-8F47CE19C2CC}">
      <dsp:nvSpPr>
        <dsp:cNvPr id="0" name=""/>
        <dsp:cNvSpPr/>
      </dsp:nvSpPr>
      <dsp:spPr>
        <a:xfrm rot="5400000">
          <a:off x="-121226" y="846814"/>
          <a:ext cx="808173" cy="56572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2005</a:t>
          </a:r>
        </a:p>
      </dsp:txBody>
      <dsp:txXfrm rot="-5400000">
        <a:off x="1" y="1008449"/>
        <a:ext cx="565721" cy="242452"/>
      </dsp:txXfrm>
    </dsp:sp>
    <dsp:sp modelId="{DC734305-151B-44F7-8A31-4DF6B9EFACF5}">
      <dsp:nvSpPr>
        <dsp:cNvPr id="0" name=""/>
        <dsp:cNvSpPr/>
      </dsp:nvSpPr>
      <dsp:spPr>
        <a:xfrm rot="5400000">
          <a:off x="5709804" y="-4418494"/>
          <a:ext cx="525313" cy="1081347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C# 2: Generics, Iterators, Anonymous Delegates, Nullable, Partial, co/contravariance</a:t>
          </a:r>
        </a:p>
      </dsp:txBody>
      <dsp:txXfrm rot="-5400000">
        <a:off x="565722" y="751232"/>
        <a:ext cx="10787834" cy="474025"/>
      </dsp:txXfrm>
    </dsp:sp>
    <dsp:sp modelId="{C8AD4FE8-2A6D-4A55-9C0A-17A337DE34C6}">
      <dsp:nvSpPr>
        <dsp:cNvPr id="0" name=""/>
        <dsp:cNvSpPr/>
      </dsp:nvSpPr>
      <dsp:spPr>
        <a:xfrm rot="5400000">
          <a:off x="-121226" y="1571026"/>
          <a:ext cx="808173" cy="56572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2008</a:t>
          </a:r>
        </a:p>
      </dsp:txBody>
      <dsp:txXfrm rot="-5400000">
        <a:off x="1" y="1732661"/>
        <a:ext cx="565721" cy="242452"/>
      </dsp:txXfrm>
    </dsp:sp>
    <dsp:sp modelId="{114B75A6-06AB-4193-B4F9-C42AEDF360ED}">
      <dsp:nvSpPr>
        <dsp:cNvPr id="0" name=""/>
        <dsp:cNvSpPr/>
      </dsp:nvSpPr>
      <dsp:spPr>
        <a:xfrm rot="5400000">
          <a:off x="5709804" y="-3694281"/>
          <a:ext cx="525313" cy="1081347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solidFill>
                <a:srgbClr val="00B050"/>
              </a:solidFill>
            </a:rPr>
            <a:t>C# 3: LINQ</a:t>
          </a:r>
          <a:r>
            <a:rPr lang="en-US" sz="2100" kern="1200" dirty="0"/>
            <a:t>, Lambda, Anonymous, </a:t>
          </a:r>
          <a:r>
            <a:rPr lang="en-US" sz="2100" kern="1200" dirty="0" err="1"/>
            <a:t>AutoProp</a:t>
          </a:r>
          <a:r>
            <a:rPr lang="en-US" sz="2100" kern="1200" dirty="0"/>
            <a:t>, Extension Methods, Expression </a:t>
          </a:r>
        </a:p>
      </dsp:txBody>
      <dsp:txXfrm rot="-5400000">
        <a:off x="565722" y="1475445"/>
        <a:ext cx="10787834" cy="474025"/>
      </dsp:txXfrm>
    </dsp:sp>
    <dsp:sp modelId="{540CB1EA-7FE9-4D73-A499-E9A4351FFD87}">
      <dsp:nvSpPr>
        <dsp:cNvPr id="0" name=""/>
        <dsp:cNvSpPr/>
      </dsp:nvSpPr>
      <dsp:spPr>
        <a:xfrm rot="5400000">
          <a:off x="-121226" y="2295239"/>
          <a:ext cx="808173" cy="56572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2010</a:t>
          </a:r>
        </a:p>
      </dsp:txBody>
      <dsp:txXfrm rot="-5400000">
        <a:off x="1" y="2456874"/>
        <a:ext cx="565721" cy="242452"/>
      </dsp:txXfrm>
    </dsp:sp>
    <dsp:sp modelId="{DAD2E2F8-54E6-4FAE-A9BD-86AF88168CB8}">
      <dsp:nvSpPr>
        <dsp:cNvPr id="0" name=""/>
        <dsp:cNvSpPr/>
      </dsp:nvSpPr>
      <dsp:spPr>
        <a:xfrm rot="5400000">
          <a:off x="5709804" y="-2970069"/>
          <a:ext cx="525313" cy="1081347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C# 4: Parallel, Dynamic, optional params, named arguments, embedded interop</a:t>
          </a:r>
        </a:p>
      </dsp:txBody>
      <dsp:txXfrm rot="-5400000">
        <a:off x="565722" y="2199657"/>
        <a:ext cx="10787834" cy="474025"/>
      </dsp:txXfrm>
    </dsp:sp>
    <dsp:sp modelId="{5830255F-49E8-44C9-A5BD-24B9CDC2A666}">
      <dsp:nvSpPr>
        <dsp:cNvPr id="0" name=""/>
        <dsp:cNvSpPr/>
      </dsp:nvSpPr>
      <dsp:spPr>
        <a:xfrm rot="5400000">
          <a:off x="-121226" y="3019451"/>
          <a:ext cx="808173" cy="56572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2012</a:t>
          </a:r>
        </a:p>
      </dsp:txBody>
      <dsp:txXfrm rot="-5400000">
        <a:off x="1" y="3181086"/>
        <a:ext cx="565721" cy="242452"/>
      </dsp:txXfrm>
    </dsp:sp>
    <dsp:sp modelId="{7A703FAB-2697-4360-9F76-B04086C14C7D}">
      <dsp:nvSpPr>
        <dsp:cNvPr id="0" name=""/>
        <dsp:cNvSpPr/>
      </dsp:nvSpPr>
      <dsp:spPr>
        <a:xfrm rot="5400000">
          <a:off x="5709804" y="-2245857"/>
          <a:ext cx="525313" cy="1081347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C# 5: Async, Caller info</a:t>
          </a:r>
        </a:p>
      </dsp:txBody>
      <dsp:txXfrm rot="-5400000">
        <a:off x="565722" y="2923869"/>
        <a:ext cx="10787834" cy="474025"/>
      </dsp:txXfrm>
    </dsp:sp>
    <dsp:sp modelId="{63437E7B-65DF-4A27-B708-B701FB2F2D97}">
      <dsp:nvSpPr>
        <dsp:cNvPr id="0" name=""/>
        <dsp:cNvSpPr/>
      </dsp:nvSpPr>
      <dsp:spPr>
        <a:xfrm rot="5400000">
          <a:off x="-121226" y="3743663"/>
          <a:ext cx="808173" cy="56572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2013</a:t>
          </a:r>
        </a:p>
      </dsp:txBody>
      <dsp:txXfrm rot="-5400000">
        <a:off x="1" y="3905298"/>
        <a:ext cx="565721" cy="242452"/>
      </dsp:txXfrm>
    </dsp:sp>
    <dsp:sp modelId="{A736080A-6712-4C93-9E27-BF60389BE78D}">
      <dsp:nvSpPr>
        <dsp:cNvPr id="0" name=""/>
        <dsp:cNvSpPr/>
      </dsp:nvSpPr>
      <dsp:spPr>
        <a:xfrm rot="5400000">
          <a:off x="5709804" y="-1521644"/>
          <a:ext cx="525313" cy="1081347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a:t>
          </a:r>
        </a:p>
      </dsp:txBody>
      <dsp:txXfrm rot="-5400000">
        <a:off x="565722" y="3648082"/>
        <a:ext cx="10787834" cy="474025"/>
      </dsp:txXfrm>
    </dsp:sp>
    <dsp:sp modelId="{D87B602B-E23A-4814-B38E-6089C0F57C7A}">
      <dsp:nvSpPr>
        <dsp:cNvPr id="0" name=""/>
        <dsp:cNvSpPr/>
      </dsp:nvSpPr>
      <dsp:spPr>
        <a:xfrm rot="5400000">
          <a:off x="-121226" y="4467876"/>
          <a:ext cx="808173" cy="56572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2015</a:t>
          </a:r>
        </a:p>
      </dsp:txBody>
      <dsp:txXfrm rot="-5400000">
        <a:off x="1" y="4629511"/>
        <a:ext cx="565721" cy="242452"/>
      </dsp:txXfrm>
    </dsp:sp>
    <dsp:sp modelId="{37953712-67A3-4E6D-83CD-63697DE27E74}">
      <dsp:nvSpPr>
        <dsp:cNvPr id="0" name=""/>
        <dsp:cNvSpPr/>
      </dsp:nvSpPr>
      <dsp:spPr>
        <a:xfrm rot="5400000">
          <a:off x="5709804" y="-797432"/>
          <a:ext cx="525313" cy="1081347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Roslyn</a:t>
          </a:r>
        </a:p>
      </dsp:txBody>
      <dsp:txXfrm rot="-5400000">
        <a:off x="565722" y="4372294"/>
        <a:ext cx="10787834" cy="4740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8E5F5-B2ED-46F9-98AC-B8A051288B43}">
      <dsp:nvSpPr>
        <dsp:cNvPr id="0" name=""/>
        <dsp:cNvSpPr/>
      </dsp:nvSpPr>
      <dsp:spPr>
        <a:xfrm rot="5400000">
          <a:off x="-141052" y="142331"/>
          <a:ext cx="940351" cy="65824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2015</a:t>
          </a:r>
        </a:p>
      </dsp:txBody>
      <dsp:txXfrm rot="-5400000">
        <a:off x="1" y="330401"/>
        <a:ext cx="658246" cy="282105"/>
      </dsp:txXfrm>
    </dsp:sp>
    <dsp:sp modelId="{99404815-EBB5-40EA-B4FB-18C60F71A14A}">
      <dsp:nvSpPr>
        <dsp:cNvPr id="0" name=""/>
        <dsp:cNvSpPr/>
      </dsp:nvSpPr>
      <dsp:spPr>
        <a:xfrm rot="5400000">
          <a:off x="5814708" y="-5156462"/>
          <a:ext cx="611228" cy="1092415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 6: Static imports, prop initializers, null propagator, string interpolation, </a:t>
          </a:r>
          <a:r>
            <a:rPr lang="en-US" sz="2000" kern="1200" dirty="0" err="1"/>
            <a:t>nameof</a:t>
          </a:r>
          <a:endParaRPr lang="en-US" sz="2000" kern="1200" dirty="0"/>
        </a:p>
      </dsp:txBody>
      <dsp:txXfrm rot="-5400000">
        <a:off x="658246" y="29838"/>
        <a:ext cx="10894315" cy="551552"/>
      </dsp:txXfrm>
    </dsp:sp>
    <dsp:sp modelId="{BBC3BD6A-454F-4CAA-A5C0-8F47CE19C2CC}">
      <dsp:nvSpPr>
        <dsp:cNvPr id="0" name=""/>
        <dsp:cNvSpPr/>
      </dsp:nvSpPr>
      <dsp:spPr>
        <a:xfrm rot="5400000">
          <a:off x="-141052" y="984989"/>
          <a:ext cx="940351" cy="65824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12/2016</a:t>
          </a:r>
        </a:p>
      </dsp:txBody>
      <dsp:txXfrm rot="-5400000">
        <a:off x="1" y="1173059"/>
        <a:ext cx="658246" cy="282105"/>
      </dsp:txXfrm>
    </dsp:sp>
    <dsp:sp modelId="{DC734305-151B-44F7-8A31-4DF6B9EFACF5}">
      <dsp:nvSpPr>
        <dsp:cNvPr id="0" name=""/>
        <dsp:cNvSpPr/>
      </dsp:nvSpPr>
      <dsp:spPr>
        <a:xfrm rot="5400000">
          <a:off x="5814708" y="-4312525"/>
          <a:ext cx="611228" cy="1092415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 7.0: Out variables, tuples, pattern matching, local functions, ref locals and returns</a:t>
          </a:r>
        </a:p>
      </dsp:txBody>
      <dsp:txXfrm rot="-5400000">
        <a:off x="658246" y="873775"/>
        <a:ext cx="10894315" cy="551552"/>
      </dsp:txXfrm>
    </dsp:sp>
    <dsp:sp modelId="{C8AD4FE8-2A6D-4A55-9C0A-17A337DE34C6}">
      <dsp:nvSpPr>
        <dsp:cNvPr id="0" name=""/>
        <dsp:cNvSpPr/>
      </dsp:nvSpPr>
      <dsp:spPr>
        <a:xfrm rot="5400000">
          <a:off x="-141052" y="1827647"/>
          <a:ext cx="940351" cy="65824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2017</a:t>
          </a:r>
        </a:p>
      </dsp:txBody>
      <dsp:txXfrm rot="-5400000">
        <a:off x="1" y="2015717"/>
        <a:ext cx="658246" cy="282105"/>
      </dsp:txXfrm>
    </dsp:sp>
    <dsp:sp modelId="{114B75A6-06AB-4193-B4F9-C42AEDF360ED}">
      <dsp:nvSpPr>
        <dsp:cNvPr id="0" name=""/>
        <dsp:cNvSpPr/>
      </dsp:nvSpPr>
      <dsp:spPr>
        <a:xfrm rot="5400000">
          <a:off x="5814708" y="-3469867"/>
          <a:ext cx="611228" cy="1092415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 7.1: Async main, default literal, inferred tuple names, reference assembly gen </a:t>
          </a:r>
        </a:p>
      </dsp:txBody>
      <dsp:txXfrm rot="-5400000">
        <a:off x="658246" y="1716433"/>
        <a:ext cx="10894315" cy="551552"/>
      </dsp:txXfrm>
    </dsp:sp>
    <dsp:sp modelId="{540CB1EA-7FE9-4D73-A499-E9A4351FFD87}">
      <dsp:nvSpPr>
        <dsp:cNvPr id="0" name=""/>
        <dsp:cNvSpPr/>
      </dsp:nvSpPr>
      <dsp:spPr>
        <a:xfrm rot="5400000">
          <a:off x="-141052" y="2670305"/>
          <a:ext cx="940351" cy="65824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2017</a:t>
          </a:r>
        </a:p>
      </dsp:txBody>
      <dsp:txXfrm rot="-5400000">
        <a:off x="1" y="2858375"/>
        <a:ext cx="658246" cy="282105"/>
      </dsp:txXfrm>
    </dsp:sp>
    <dsp:sp modelId="{DAD2E2F8-54E6-4FAE-A9BD-86AF88168CB8}">
      <dsp:nvSpPr>
        <dsp:cNvPr id="0" name=""/>
        <dsp:cNvSpPr/>
      </dsp:nvSpPr>
      <dsp:spPr>
        <a:xfrm rot="5400000">
          <a:off x="5814708" y="-2627209"/>
          <a:ext cx="611228" cy="1092415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 7.2: ref semantics with value types, non-trailing named </a:t>
          </a:r>
          <a:r>
            <a:rPr lang="en-US" sz="2000" kern="1200" dirty="0" err="1"/>
            <a:t>args</a:t>
          </a:r>
          <a:r>
            <a:rPr lang="en-US" sz="2000" kern="1200" dirty="0"/>
            <a:t>, numeric literals, private protected</a:t>
          </a:r>
        </a:p>
      </dsp:txBody>
      <dsp:txXfrm rot="-5400000">
        <a:off x="658246" y="2559091"/>
        <a:ext cx="10894315" cy="551552"/>
      </dsp:txXfrm>
    </dsp:sp>
    <dsp:sp modelId="{D41454D4-4961-431C-B22B-7AB7FE1D249D}">
      <dsp:nvSpPr>
        <dsp:cNvPr id="0" name=""/>
        <dsp:cNvSpPr/>
      </dsp:nvSpPr>
      <dsp:spPr>
        <a:xfrm rot="5400000">
          <a:off x="-141052" y="3512964"/>
          <a:ext cx="940351" cy="65824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2018</a:t>
          </a:r>
        </a:p>
      </dsp:txBody>
      <dsp:txXfrm rot="-5400000">
        <a:off x="1" y="3701034"/>
        <a:ext cx="658246" cy="282105"/>
      </dsp:txXfrm>
    </dsp:sp>
    <dsp:sp modelId="{5B5CBB7B-6A68-4E47-AC87-41C4E45B2858}">
      <dsp:nvSpPr>
        <dsp:cNvPr id="0" name=""/>
        <dsp:cNvSpPr/>
      </dsp:nvSpPr>
      <dsp:spPr>
        <a:xfrm rot="5400000">
          <a:off x="5814708" y="-1784550"/>
          <a:ext cx="611228" cy="1092415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 7.3: tuple equality, constraints, expression variables, custom fixed, ref reassignment</a:t>
          </a:r>
        </a:p>
      </dsp:txBody>
      <dsp:txXfrm rot="-5400000">
        <a:off x="658246" y="3401750"/>
        <a:ext cx="10894315" cy="551552"/>
      </dsp:txXfrm>
    </dsp:sp>
    <dsp:sp modelId="{354176EC-ED3B-463B-B05C-5230CB8570B4}">
      <dsp:nvSpPr>
        <dsp:cNvPr id="0" name=""/>
        <dsp:cNvSpPr/>
      </dsp:nvSpPr>
      <dsp:spPr>
        <a:xfrm rot="5400000">
          <a:off x="-141052" y="4355622"/>
          <a:ext cx="940351" cy="65824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2019</a:t>
          </a:r>
        </a:p>
      </dsp:txBody>
      <dsp:txXfrm rot="-5400000">
        <a:off x="1" y="4543692"/>
        <a:ext cx="658246" cy="282105"/>
      </dsp:txXfrm>
    </dsp:sp>
    <dsp:sp modelId="{2CD56B81-FC6C-4F80-8FA5-11A248BC734D}">
      <dsp:nvSpPr>
        <dsp:cNvPr id="0" name=""/>
        <dsp:cNvSpPr/>
      </dsp:nvSpPr>
      <dsp:spPr>
        <a:xfrm rot="5400000">
          <a:off x="5814708" y="-941892"/>
          <a:ext cx="611228" cy="1092415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 8.0: Default interface, nullable reference types, async streams, generic attributes, ranges</a:t>
          </a:r>
        </a:p>
      </dsp:txBody>
      <dsp:txXfrm rot="-5400000">
        <a:off x="658246" y="4244408"/>
        <a:ext cx="10894315" cy="5515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8E5F5-B2ED-46F9-98AC-B8A051288B43}">
      <dsp:nvSpPr>
        <dsp:cNvPr id="0" name=""/>
        <dsp:cNvSpPr/>
      </dsp:nvSpPr>
      <dsp:spPr>
        <a:xfrm rot="5400000">
          <a:off x="-1690530" y="1707452"/>
          <a:ext cx="5151164" cy="174129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2578100">
            <a:lnSpc>
              <a:spcPct val="90000"/>
            </a:lnSpc>
            <a:spcBef>
              <a:spcPct val="0"/>
            </a:spcBef>
            <a:spcAft>
              <a:spcPct val="35000"/>
            </a:spcAft>
            <a:buNone/>
          </a:pPr>
          <a:r>
            <a:rPr lang="en-US" sz="5800" kern="1200" dirty="0"/>
            <a:t>2020 </a:t>
          </a:r>
          <a:br>
            <a:rPr lang="en-US" sz="5800" kern="1200" dirty="0"/>
          </a:br>
          <a:r>
            <a:rPr lang="en-US" sz="5800" kern="1200" dirty="0"/>
            <a:t>C# 9</a:t>
          </a:r>
        </a:p>
      </dsp:txBody>
      <dsp:txXfrm rot="-5400000">
        <a:off x="14405" y="873164"/>
        <a:ext cx="1741294" cy="3409870"/>
      </dsp:txXfrm>
    </dsp:sp>
    <dsp:sp modelId="{99404815-EBB5-40EA-B4FB-18C60F71A14A}">
      <dsp:nvSpPr>
        <dsp:cNvPr id="0" name=""/>
        <dsp:cNvSpPr/>
      </dsp:nvSpPr>
      <dsp:spPr>
        <a:xfrm rot="5400000">
          <a:off x="5000486" y="-3215979"/>
          <a:ext cx="3351530" cy="978348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Top Level Statements</a:t>
          </a:r>
        </a:p>
        <a:p>
          <a:pPr marL="228600" lvl="1" indent="-228600" algn="l" defTabSz="1066800">
            <a:lnSpc>
              <a:spcPct val="90000"/>
            </a:lnSpc>
            <a:spcBef>
              <a:spcPct val="0"/>
            </a:spcBef>
            <a:spcAft>
              <a:spcPct val="15000"/>
            </a:spcAft>
            <a:buChar char="•"/>
          </a:pPr>
          <a:r>
            <a:rPr lang="en-US" sz="2400" kern="1200" dirty="0"/>
            <a:t>Records</a:t>
          </a:r>
        </a:p>
        <a:p>
          <a:pPr marL="228600" lvl="1" indent="-228600" algn="l" defTabSz="1066800">
            <a:lnSpc>
              <a:spcPct val="90000"/>
            </a:lnSpc>
            <a:spcBef>
              <a:spcPct val="0"/>
            </a:spcBef>
            <a:spcAft>
              <a:spcPct val="15000"/>
            </a:spcAft>
            <a:buChar char="•"/>
          </a:pPr>
          <a:r>
            <a:rPr lang="en-US" sz="2400" kern="1200" dirty="0"/>
            <a:t>Code Generators</a:t>
          </a:r>
        </a:p>
        <a:p>
          <a:pPr marL="228600" lvl="1" indent="-228600" algn="l" defTabSz="1066800">
            <a:lnSpc>
              <a:spcPct val="90000"/>
            </a:lnSpc>
            <a:spcBef>
              <a:spcPct val="0"/>
            </a:spcBef>
            <a:spcAft>
              <a:spcPct val="15000"/>
            </a:spcAft>
            <a:buChar char="•"/>
          </a:pPr>
          <a:r>
            <a:rPr lang="en-US" sz="2400" kern="1200" dirty="0"/>
            <a:t>Lambda discards</a:t>
          </a:r>
        </a:p>
        <a:p>
          <a:pPr marL="228600" lvl="1" indent="-228600" algn="l" defTabSz="1066800">
            <a:lnSpc>
              <a:spcPct val="90000"/>
            </a:lnSpc>
            <a:spcBef>
              <a:spcPct val="0"/>
            </a:spcBef>
            <a:spcAft>
              <a:spcPct val="15000"/>
            </a:spcAft>
            <a:buChar char="•"/>
          </a:pPr>
          <a:r>
            <a:rPr lang="en-US" sz="2400" kern="1200" dirty="0"/>
            <a:t>Static lambdas</a:t>
          </a:r>
        </a:p>
        <a:p>
          <a:pPr marL="228600" lvl="1" indent="-228600" algn="l" defTabSz="1066800">
            <a:lnSpc>
              <a:spcPct val="90000"/>
            </a:lnSpc>
            <a:spcBef>
              <a:spcPct val="0"/>
            </a:spcBef>
            <a:spcAft>
              <a:spcPct val="15000"/>
            </a:spcAft>
            <a:buChar char="•"/>
          </a:pPr>
          <a:r>
            <a:rPr lang="en-US" sz="2400" kern="1200" dirty="0"/>
            <a:t>Module Initializers</a:t>
          </a:r>
        </a:p>
        <a:p>
          <a:pPr marL="228600" lvl="1" indent="-228600" algn="l" defTabSz="1066800">
            <a:lnSpc>
              <a:spcPct val="90000"/>
            </a:lnSpc>
            <a:spcBef>
              <a:spcPct val="0"/>
            </a:spcBef>
            <a:spcAft>
              <a:spcPct val="15000"/>
            </a:spcAft>
            <a:buChar char="•"/>
          </a:pPr>
          <a:r>
            <a:rPr lang="en-US" sz="2400" kern="1200" dirty="0"/>
            <a:t>Extending Partial</a:t>
          </a:r>
        </a:p>
        <a:p>
          <a:pPr marL="228600" lvl="1" indent="-228600" algn="l" defTabSz="1066800">
            <a:lnSpc>
              <a:spcPct val="90000"/>
            </a:lnSpc>
            <a:spcBef>
              <a:spcPct val="0"/>
            </a:spcBef>
            <a:spcAft>
              <a:spcPct val="15000"/>
            </a:spcAft>
            <a:buFont typeface="Arial" panose="020B0604020202020204" pitchFamily="34" charset="0"/>
            <a:buChar char="•"/>
          </a:pPr>
          <a:r>
            <a:rPr lang="en-US" sz="2400" kern="1200">
              <a:solidFill>
                <a:schemeClr val="bg1"/>
              </a:solidFill>
            </a:rPr>
            <a:t>Target Type New</a:t>
          </a:r>
          <a:endParaRPr lang="en-US" sz="2400" kern="1200" dirty="0"/>
        </a:p>
      </dsp:txBody>
      <dsp:txXfrm rot="-5400000">
        <a:off x="1784507" y="163608"/>
        <a:ext cx="9619881" cy="30243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8E5F5-B2ED-46F9-98AC-B8A051288B43}">
      <dsp:nvSpPr>
        <dsp:cNvPr id="0" name=""/>
        <dsp:cNvSpPr/>
      </dsp:nvSpPr>
      <dsp:spPr>
        <a:xfrm rot="5400000">
          <a:off x="-1311350" y="1311350"/>
          <a:ext cx="5149943" cy="252724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2800350">
            <a:lnSpc>
              <a:spcPct val="90000"/>
            </a:lnSpc>
            <a:spcBef>
              <a:spcPct val="0"/>
            </a:spcBef>
            <a:spcAft>
              <a:spcPct val="35000"/>
            </a:spcAft>
            <a:buNone/>
          </a:pPr>
          <a:r>
            <a:rPr lang="en-US" sz="6300" kern="1200" dirty="0"/>
            <a:t>2021 </a:t>
          </a:r>
          <a:br>
            <a:rPr lang="en-US" sz="6300" kern="1200" dirty="0"/>
          </a:br>
          <a:r>
            <a:rPr lang="en-US" sz="6300" kern="1200" dirty="0"/>
            <a:t>C# 10</a:t>
          </a:r>
        </a:p>
      </dsp:txBody>
      <dsp:txXfrm rot="-5400000">
        <a:off x="0" y="1263621"/>
        <a:ext cx="2527242" cy="2622701"/>
      </dsp:txXfrm>
    </dsp:sp>
    <dsp:sp modelId="{99404815-EBB5-40EA-B4FB-18C60F71A14A}">
      <dsp:nvSpPr>
        <dsp:cNvPr id="0" name=""/>
        <dsp:cNvSpPr/>
      </dsp:nvSpPr>
      <dsp:spPr>
        <a:xfrm rot="5400000">
          <a:off x="5451714" y="-2587437"/>
          <a:ext cx="3206213" cy="905515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Record structs</a:t>
          </a:r>
        </a:p>
        <a:p>
          <a:pPr marL="228600" lvl="1" indent="-228600" algn="l" defTabSz="889000">
            <a:lnSpc>
              <a:spcPct val="90000"/>
            </a:lnSpc>
            <a:spcBef>
              <a:spcPct val="0"/>
            </a:spcBef>
            <a:spcAft>
              <a:spcPct val="15000"/>
            </a:spcAft>
            <a:buChar char="•"/>
          </a:pPr>
          <a:r>
            <a:rPr lang="en-US" sz="2000" kern="1200" dirty="0"/>
            <a:t>Global Using directives </a:t>
          </a:r>
        </a:p>
        <a:p>
          <a:pPr marL="228600" lvl="1" indent="-228600" algn="l" defTabSz="889000">
            <a:lnSpc>
              <a:spcPct val="90000"/>
            </a:lnSpc>
            <a:spcBef>
              <a:spcPct val="0"/>
            </a:spcBef>
            <a:spcAft>
              <a:spcPct val="15000"/>
            </a:spcAft>
            <a:buChar char="•"/>
          </a:pPr>
          <a:r>
            <a:rPr lang="en-US" sz="2000" kern="1200" dirty="0"/>
            <a:t>File-scoped namespace declaration</a:t>
          </a:r>
        </a:p>
        <a:p>
          <a:pPr marL="228600" lvl="1" indent="-228600" algn="l" defTabSz="889000">
            <a:lnSpc>
              <a:spcPct val="90000"/>
            </a:lnSpc>
            <a:spcBef>
              <a:spcPct val="0"/>
            </a:spcBef>
            <a:spcAft>
              <a:spcPct val="15000"/>
            </a:spcAft>
            <a:buChar char="•"/>
          </a:pPr>
          <a:r>
            <a:rPr lang="en-US" sz="2000" kern="1200" dirty="0"/>
            <a:t>Extended property patterns</a:t>
          </a:r>
        </a:p>
        <a:p>
          <a:pPr marL="228600" lvl="1" indent="-228600" algn="l" defTabSz="889000">
            <a:lnSpc>
              <a:spcPct val="90000"/>
            </a:lnSpc>
            <a:spcBef>
              <a:spcPct val="0"/>
            </a:spcBef>
            <a:spcAft>
              <a:spcPct val="15000"/>
            </a:spcAft>
            <a:buChar char="•"/>
          </a:pPr>
          <a:r>
            <a:rPr lang="en-US" sz="2000" kern="1200" dirty="0"/>
            <a:t>Constant interpolated strings</a:t>
          </a:r>
        </a:p>
        <a:p>
          <a:pPr marL="228600" lvl="1" indent="-228600" algn="l" defTabSz="889000">
            <a:lnSpc>
              <a:spcPct val="90000"/>
            </a:lnSpc>
            <a:spcBef>
              <a:spcPct val="0"/>
            </a:spcBef>
            <a:spcAft>
              <a:spcPct val="15000"/>
            </a:spcAft>
            <a:buChar char="•"/>
          </a:pPr>
          <a:r>
            <a:rPr lang="en-US" sz="2000" kern="1200" dirty="0"/>
            <a:t>Record types seal </a:t>
          </a:r>
          <a:r>
            <a:rPr lang="en-US" sz="2000" kern="1200" dirty="0" err="1"/>
            <a:t>ToString</a:t>
          </a:r>
          <a:endParaRPr lang="en-US" sz="2000" kern="1200" dirty="0"/>
        </a:p>
        <a:p>
          <a:pPr marL="228600" lvl="1" indent="-228600" algn="l" defTabSz="889000">
            <a:lnSpc>
              <a:spcPct val="90000"/>
            </a:lnSpc>
            <a:spcBef>
              <a:spcPct val="0"/>
            </a:spcBef>
            <a:spcAft>
              <a:spcPct val="15000"/>
            </a:spcAft>
            <a:buChar char="•"/>
          </a:pPr>
          <a:r>
            <a:rPr lang="en-US" sz="2000" kern="1200" dirty="0"/>
            <a:t>Deconstruction assignment and declaration</a:t>
          </a:r>
        </a:p>
        <a:p>
          <a:pPr marL="228600" lvl="1" indent="-228600" algn="l" defTabSz="889000">
            <a:lnSpc>
              <a:spcPct val="90000"/>
            </a:lnSpc>
            <a:spcBef>
              <a:spcPct val="0"/>
            </a:spcBef>
            <a:spcAft>
              <a:spcPct val="15000"/>
            </a:spcAft>
            <a:buChar char="•"/>
          </a:pPr>
          <a:r>
            <a:rPr lang="en-US" sz="2000" kern="1200" dirty="0" err="1"/>
            <a:t>AsyncMethodBuilder</a:t>
          </a:r>
          <a:r>
            <a:rPr lang="en-US" sz="2000" kern="1200" dirty="0"/>
            <a:t> attribute on methods</a:t>
          </a:r>
        </a:p>
      </dsp:txBody>
      <dsp:txXfrm rot="-5400000">
        <a:off x="2527242" y="493549"/>
        <a:ext cx="8898643" cy="289318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C2966-B09E-485C-80CE-998DD3560A47}" type="datetimeFigureOut">
              <a:rPr lang="en-US" smtClean="0"/>
              <a:t>5/21/2022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7DBC4-FA94-4157-8DD0-F6E6407D0F7A}" type="slidenum">
              <a:rPr lang="en-US" smtClean="0"/>
              <a:t>‹#›</a:t>
            </a:fld>
            <a:endParaRPr lang="en-US"/>
          </a:p>
        </p:txBody>
      </p:sp>
    </p:spTree>
    <p:extLst>
      <p:ext uri="{BB962C8B-B14F-4D97-AF65-F5344CB8AC3E}">
        <p14:creationId xmlns:p14="http://schemas.microsoft.com/office/powerpoint/2010/main" val="934159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a:t>Click the icon and navigate to your photo on your computer</a:t>
            </a:r>
            <a:endParaRPr lang="en-US" dirty="0"/>
          </a:p>
          <a:p>
            <a:pPr marL="228600" indent="-228600">
              <a:buAutoNum type="arabicParenR"/>
            </a:pPr>
            <a:r>
              <a:rPr lang="en-US" baseline="0" dirty="0"/>
              <a:t>Crop and position photo as desired</a:t>
            </a:r>
          </a:p>
          <a:p>
            <a:pPr marL="228600" indent="-228600">
              <a:buAutoNum type="arabicParenR"/>
            </a:pPr>
            <a:r>
              <a:rPr lang="en-US" baseline="0" dirty="0"/>
              <a:t>Go to the Arrange drop down menu &gt; choose “send to back” to reveal text</a:t>
            </a:r>
          </a:p>
          <a:p>
            <a:pPr marL="0" indent="0">
              <a:buNone/>
            </a:pPr>
            <a:endParaRPr lang="en-US" baseline="0" dirty="0"/>
          </a:p>
          <a:p>
            <a:endParaRPr lang="en-GB"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334E61EB-621D-4DD7-BE0E-A76196D7453E}" type="datetime1">
              <a:rPr lang="en-US" smtClean="0"/>
              <a:t>5/21/2022</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2</a:t>
            </a:fld>
            <a:endParaRPr lang="en-US"/>
          </a:p>
        </p:txBody>
      </p:sp>
    </p:spTree>
    <p:extLst>
      <p:ext uri="{BB962C8B-B14F-4D97-AF65-F5344CB8AC3E}">
        <p14:creationId xmlns:p14="http://schemas.microsoft.com/office/powerpoint/2010/main" val="3353190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a:t>Click the icon and navigate to your photo on your computer</a:t>
            </a:r>
            <a:endParaRPr lang="en-US" dirty="0"/>
          </a:p>
          <a:p>
            <a:pPr marL="228600" indent="-228600">
              <a:buAutoNum type="arabicParenR"/>
            </a:pPr>
            <a:r>
              <a:rPr lang="en-US" baseline="0" dirty="0"/>
              <a:t>Crop and position photo as desired</a:t>
            </a:r>
          </a:p>
          <a:p>
            <a:pPr marL="228600" indent="-228600">
              <a:buAutoNum type="arabicParenR"/>
            </a:pPr>
            <a:r>
              <a:rPr lang="en-US" baseline="0" dirty="0"/>
              <a:t>Go to the Arrange drop down menu &gt; choose “send to back” to reveal text</a:t>
            </a:r>
          </a:p>
          <a:p>
            <a:pPr marL="0" indent="0">
              <a:buNone/>
            </a:pPr>
            <a:endParaRPr lang="en-US" baseline="0" dirty="0"/>
          </a:p>
          <a:p>
            <a:endParaRPr lang="en-GB"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334E61EB-621D-4DD7-BE0E-A76196D7453E}" type="datetime1">
              <a:rPr lang="en-US" smtClean="0"/>
              <a:t>5/21/2022</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F55EC67E-402D-4FA6-937E-816E25842894}" type="slidenum">
              <a:rPr lang="en-US" smtClean="0"/>
              <a:t>29</a:t>
            </a:fld>
            <a:endParaRPr lang="en-US"/>
          </a:p>
        </p:txBody>
      </p:sp>
    </p:spTree>
    <p:extLst>
      <p:ext uri="{BB962C8B-B14F-4D97-AF65-F5344CB8AC3E}">
        <p14:creationId xmlns:p14="http://schemas.microsoft.com/office/powerpoint/2010/main" val="3116235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sp.slalom.com/ourfirm/studio/Templates/PowerPoint%20Tips%20and%20Tricks.pdf" TargetMode="External"/><Relationship Id="rId2" Type="http://schemas.openxmlformats.org/officeDocument/2006/relationships/hyperlink" Target="https://sp.slalom.com/ourfirm/studio/SitePages/templates.aspx" TargetMode="External"/><Relationship Id="rId1" Type="http://schemas.openxmlformats.org/officeDocument/2006/relationships/slideMaster" Target="../slideMasters/slideMaster1.xml"/><Relationship Id="rId4" Type="http://schemas.openxmlformats.org/officeDocument/2006/relationships/hyperlink" Target="mailto:thestudio@slalom.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s://sp.slalom.com/ourfirm/studio/Templates/PowerPoint%20Tips%20and%20Tricks.pdf" TargetMode="External"/><Relationship Id="rId2" Type="http://schemas.openxmlformats.org/officeDocument/2006/relationships/hyperlink" Target="https://sp.slalom.com/ourfirm/studio/SitePages/templates.aspx" TargetMode="External"/><Relationship Id="rId1" Type="http://schemas.openxmlformats.org/officeDocument/2006/relationships/slideMaster" Target="../slideMasters/slideMaster2.xml"/><Relationship Id="rId4" Type="http://schemas.openxmlformats.org/officeDocument/2006/relationships/hyperlink" Target="mailto:thestudio@slalom.com" TargetMode="Externa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635542" y="728296"/>
            <a:ext cx="10894977" cy="4573624"/>
          </a:xfrm>
          <a:prstGeom prst="rect">
            <a:avLst/>
          </a:prstGeom>
          <a:noFill/>
        </p:spPr>
        <p:txBody>
          <a:bodyPr wrap="square" rtlCol="0">
            <a:spAutoFit/>
          </a:bodyPr>
          <a:lstStyle/>
          <a:p>
            <a:pPr>
              <a:lnSpc>
                <a:spcPct val="90000"/>
              </a:lnSpc>
              <a:spcBef>
                <a:spcPts val="800"/>
              </a:spcBef>
              <a:buClr>
                <a:srgbClr val="CC0000"/>
              </a:buClr>
              <a:buSzPct val="110000"/>
            </a:pPr>
            <a:r>
              <a:rPr lang="en-US" sz="2667" b="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2016</a:t>
            </a:r>
            <a:r>
              <a:rPr lang="en-US" sz="2667"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 Base Template v01</a:t>
            </a:r>
          </a:p>
          <a:p>
            <a:pPr>
              <a:lnSpc>
                <a:spcPct val="90000"/>
              </a:lnSpc>
              <a:spcBef>
                <a:spcPts val="800"/>
              </a:spcBef>
              <a:buClr>
                <a:srgbClr val="CC0000"/>
              </a:buClr>
              <a:buSzPct val="110000"/>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Last updated: May 2016</a:t>
            </a:r>
          </a:p>
          <a:p>
            <a:pPr>
              <a:lnSpc>
                <a:spcPct val="90000"/>
              </a:lnSpc>
              <a:spcBef>
                <a:spcPts val="800"/>
              </a:spcBef>
              <a:buClr>
                <a:srgbClr val="CC0000"/>
              </a:buClr>
              <a:buSzPct val="110000"/>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90000"/>
              </a:lnSpc>
              <a:spcBef>
                <a:spcPts val="800"/>
              </a:spcBef>
              <a:buClr>
                <a:srgbClr val="CC0000"/>
              </a:buClr>
              <a:buSzPct val="110000"/>
            </a:pPr>
            <a:r>
              <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https://sp.slalom.com/ourfirm/studio/SitePages/templates.aspx</a:t>
            </a:r>
            <a:endPar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endPar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r>
              <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rPr>
              <a:t>USE GUIDELINES</a:t>
            </a:r>
          </a:p>
          <a:p>
            <a:pPr>
              <a:lnSpc>
                <a:spcPct val="90000"/>
              </a:lnSpc>
              <a:spcBef>
                <a:spcPts val="800"/>
              </a:spcBef>
              <a:buClr>
                <a:srgbClr val="CC0000"/>
              </a:buClr>
              <a:buSzPct val="110000"/>
            </a:pPr>
            <a:r>
              <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rPr>
              <a:t>This template has been designed</a:t>
            </a: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 for use in Microsoft Office on a PC operating system. </a:t>
            </a:r>
          </a:p>
          <a:p>
            <a:pPr>
              <a:lnSpc>
                <a:spcPct val="90000"/>
              </a:lnSpc>
              <a:spcBef>
                <a:spcPts val="800"/>
              </a:spcBef>
              <a:buClr>
                <a:srgbClr val="CC0000"/>
              </a:buClr>
              <a:buSzPct val="110000"/>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For general presentations tips and tricks visit: </a:t>
            </a: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https://sp.slalom.com/ourfirm/studio/Templates/PowerPoint%20Tips%20and%20Tricks.pdf</a:t>
            </a: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4264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Agenda Gray Background">
    <p:bg>
      <p:bgPr>
        <a:solidFill>
          <a:schemeClr val="tx1"/>
        </a:solidFill>
        <a:effectLst/>
      </p:bgPr>
    </p:bg>
    <p:spTree>
      <p:nvGrpSpPr>
        <p:cNvPr id="1" name=""/>
        <p:cNvGrpSpPr/>
        <p:nvPr/>
      </p:nvGrpSpPr>
      <p:grpSpPr>
        <a:xfrm>
          <a:off x="0" y="0"/>
          <a:ext cx="0" cy="0"/>
          <a:chOff x="0" y="0"/>
          <a:chExt cx="0" cy="0"/>
        </a:xfrm>
      </p:grpSpPr>
      <p:sp>
        <p:nvSpPr>
          <p:cNvPr id="11" name="TextBox 10"/>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5" name="Title Placeholder 1"/>
          <p:cNvSpPr>
            <a:spLocks noGrp="1"/>
          </p:cNvSpPr>
          <p:nvPr>
            <p:ph type="title" hasCustomPrompt="1"/>
          </p:nvPr>
        </p:nvSpPr>
        <p:spPr>
          <a:xfrm>
            <a:off x="967304" y="3179132"/>
            <a:ext cx="5265907" cy="499736"/>
          </a:xfrm>
          <a:prstGeom prst="rect">
            <a:avLst/>
          </a:prstGeom>
        </p:spPr>
        <p:txBody>
          <a:bodyPr vert="horz" lIns="0" tIns="45720" rIns="91440" bIns="45720" rtlCol="0" anchor="ctr">
            <a:noAutofit/>
          </a:bodyPr>
          <a:lstStyle>
            <a:lvl1pPr algn="ctr" defTabSz="914332" rtl="0" eaLnBrk="1" latinLnBrk="0" hangingPunct="1">
              <a:lnSpc>
                <a:spcPct val="90000"/>
              </a:lnSpc>
              <a:spcBef>
                <a:spcPct val="0"/>
              </a:spcBef>
              <a:buNone/>
              <a:defRPr lang="en-US" sz="3733" b="0" kern="1200" spc="173"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Today’s Agenda</a:t>
            </a:r>
          </a:p>
        </p:txBody>
      </p:sp>
    </p:spTree>
    <p:extLst>
      <p:ext uri="{BB962C8B-B14F-4D97-AF65-F5344CB8AC3E}">
        <p14:creationId xmlns:p14="http://schemas.microsoft.com/office/powerpoint/2010/main" val="234082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33832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1779091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_Subtitle">
    <p:bg>
      <p:bgPr>
        <a:solidFill>
          <a:schemeClr val="accent2"/>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solidFill>
                  <a:schemeClr val="bg1"/>
                </a:soli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6" name="TextBox 5"/>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solidFill>
                  <a:schemeClr val="bg1"/>
                </a:solidFill>
                <a:latin typeface="Arial" panose="020B0604020202020204" pitchFamily="34" charset="0"/>
                <a:ea typeface="Roboto Light" panose="02000000000000000000" pitchFamily="2" charset="0"/>
                <a:cs typeface="Arial" panose="020B0604020202020204" pitchFamily="34" charset="0"/>
              </a:rPr>
              <a:t>slalom.com</a:t>
            </a:r>
          </a:p>
        </p:txBody>
      </p:sp>
      <p:sp>
        <p:nvSpPr>
          <p:cNvPr id="8"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solidFill>
                  <a:schemeClr val="bg1"/>
                </a:solidFill>
                <a:ea typeface="Roboto Medium" panose="02000000000000000000" pitchFamily="2" charset="0"/>
              </a:defRPr>
            </a:lvl1pPr>
          </a:lstStyle>
          <a:p>
            <a:pPr marL="0" lvl="0" indent="0"/>
            <a:r>
              <a:rPr lang="en-US" dirty="0"/>
              <a:t>Insert slide title here</a:t>
            </a:r>
          </a:p>
        </p:txBody>
      </p:sp>
      <p:sp>
        <p:nvSpPr>
          <p:cNvPr id="11"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solidFill>
                  <a:schemeClr val="bg1"/>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2020990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_Subtitle">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5"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8"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2119014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eft Aligned Title and Subtitle">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62847"/>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9" name="Content Placeholder 2"/>
          <p:cNvSpPr>
            <a:spLocks noGrp="1"/>
          </p:cNvSpPr>
          <p:nvPr>
            <p:ph sz="quarter" idx="17" hasCustomPrompt="1"/>
          </p:nvPr>
        </p:nvSpPr>
        <p:spPr>
          <a:xfrm>
            <a:off x="417052" y="1678698"/>
            <a:ext cx="5450349" cy="4444196"/>
          </a:xfrm>
        </p:spPr>
        <p:txBody>
          <a:bodyPr>
            <a:noAutofit/>
          </a:bodyPr>
          <a:lstStyle>
            <a:lvl1pPr>
              <a:defRPr baseline="0"/>
            </a:lvl1pPr>
          </a:lstStyle>
          <a:p>
            <a:pPr lvl="0"/>
            <a:r>
              <a:rPr lang="en-US" dirty="0"/>
              <a:t>Click and type to add content or click icon to insert content</a:t>
            </a:r>
          </a:p>
        </p:txBody>
      </p:sp>
      <p:sp>
        <p:nvSpPr>
          <p:cNvPr id="8" name="Content Placeholder 2"/>
          <p:cNvSpPr>
            <a:spLocks noGrp="1"/>
          </p:cNvSpPr>
          <p:nvPr>
            <p:ph sz="quarter" idx="18" hasCustomPrompt="1"/>
          </p:nvPr>
        </p:nvSpPr>
        <p:spPr>
          <a:xfrm>
            <a:off x="6332236" y="1678698"/>
            <a:ext cx="5450349" cy="4444196"/>
          </a:xfrm>
        </p:spPr>
        <p:txBody>
          <a:bodyPr>
            <a:noAutofit/>
          </a:bodyPr>
          <a:lstStyle>
            <a:lvl1pPr>
              <a:defRPr baseline="0"/>
            </a:lvl1pPr>
          </a:lstStyle>
          <a:p>
            <a:pPr lvl="0"/>
            <a:r>
              <a:rPr lang="en-US" dirty="0"/>
              <a:t>Click and type to add content or click icon to insert content</a:t>
            </a:r>
          </a:p>
        </p:txBody>
      </p:sp>
      <p:sp>
        <p:nvSpPr>
          <p:cNvPr id="14"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5"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917743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ork Example 1">
    <p:bg>
      <p:bgPr>
        <a:solidFill>
          <a:srgbClr val="FFFFFF"/>
        </a:solidFill>
        <a:effectLst/>
      </p:bgPr>
    </p:bg>
    <p:spTree>
      <p:nvGrpSpPr>
        <p:cNvPr id="1" name=""/>
        <p:cNvGrpSpPr/>
        <p:nvPr/>
      </p:nvGrpSpPr>
      <p:grpSpPr>
        <a:xfrm>
          <a:off x="0" y="0"/>
          <a:ext cx="0" cy="0"/>
          <a:chOff x="0" y="0"/>
          <a:chExt cx="0" cy="0"/>
        </a:xfrm>
      </p:grpSpPr>
      <p:sp>
        <p:nvSpPr>
          <p:cNvPr id="18" name="Picture Placeholder 4"/>
          <p:cNvSpPr>
            <a:spLocks noGrp="1"/>
          </p:cNvSpPr>
          <p:nvPr>
            <p:ph type="pic" sz="quarter" idx="21"/>
          </p:nvPr>
        </p:nvSpPr>
        <p:spPr>
          <a:xfrm>
            <a:off x="0" y="1424515"/>
            <a:ext cx="12192000" cy="3107269"/>
          </a:xfrm>
          <a:prstGeom prst="rect">
            <a:avLst/>
          </a:prstGeom>
          <a:solidFill>
            <a:schemeClr val="bg1">
              <a:lumMod val="50000"/>
            </a:schemeClr>
          </a:solidFill>
        </p:spPr>
        <p:txBody>
          <a:bodyPr tIns="18288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10"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1"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4040115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ork Example 2">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1" y="1424515"/>
            <a:ext cx="6111833" cy="3751219"/>
          </a:xfrm>
          <a:prstGeom prst="rect">
            <a:avLst/>
          </a:prstGeom>
          <a:solidFill>
            <a:schemeClr val="bg1">
              <a:lumMod val="50000"/>
            </a:schemeClr>
          </a:solidFill>
        </p:spPr>
        <p:txBody>
          <a:bodyPr tIns="18288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11"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2"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2387769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Work Example 4">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6096000" y="0"/>
            <a:ext cx="6096000" cy="6858000"/>
          </a:xfrm>
          <a:prstGeom prst="rect">
            <a:avLst/>
          </a:prstGeom>
          <a:solidFill>
            <a:schemeClr val="bg1">
              <a:lumMod val="50000"/>
            </a:schemeClr>
          </a:solidFill>
        </p:spPr>
        <p:txBody>
          <a:bodyPr tIns="29260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12" name="Text Placeholder 10"/>
          <p:cNvSpPr>
            <a:spLocks noGrp="1"/>
          </p:cNvSpPr>
          <p:nvPr>
            <p:ph type="body" sz="quarter" idx="14" hasCustomPrompt="1"/>
          </p:nvPr>
        </p:nvSpPr>
        <p:spPr>
          <a:xfrm>
            <a:off x="406401" y="433453"/>
            <a:ext cx="5415901"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3" name="Text Placeholder 4"/>
          <p:cNvSpPr>
            <a:spLocks noGrp="1"/>
          </p:cNvSpPr>
          <p:nvPr>
            <p:ph type="body" sz="quarter" idx="16"/>
          </p:nvPr>
        </p:nvSpPr>
        <p:spPr>
          <a:xfrm>
            <a:off x="417052" y="1028283"/>
            <a:ext cx="5409397"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902813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Photo and Text layout">
    <p:bg>
      <p:bgPr>
        <a:solidFill>
          <a:srgbClr val="FFFFFF"/>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22"/>
          </p:nvPr>
        </p:nvSpPr>
        <p:spPr>
          <a:xfrm>
            <a:off x="0" y="1"/>
            <a:ext cx="12192000" cy="4951828"/>
          </a:xfrm>
          <a:prstGeom prst="rect">
            <a:avLst/>
          </a:prstGeom>
          <a:solidFill>
            <a:schemeClr val="bg1">
              <a:lumMod val="50000"/>
            </a:schemeClr>
          </a:solidFill>
        </p:spPr>
        <p:txBody>
          <a:bodyPr tIns="22860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p:spPr>
        <p:txBody>
          <a:bodyPr lIns="0" tIns="0" rIns="0" bIns="0"/>
          <a:lstStyle>
            <a:lvl1pPr algn="r">
              <a:defRPr lang="en-US" sz="800" smtClean="0"/>
            </a:lvl1pPr>
          </a:lstStyle>
          <a:p>
            <a:fld id="{2E94030C-B3D0-446D-A8C5-7B0F4CEF397F}" type="slidenum">
              <a:rPr lang="en-US" smtClean="0"/>
              <a:t>‹#›</a:t>
            </a:fld>
            <a:endParaRPr lang="en-US"/>
          </a:p>
        </p:txBody>
      </p:sp>
    </p:spTree>
    <p:extLst>
      <p:ext uri="{BB962C8B-B14F-4D97-AF65-F5344CB8AC3E}">
        <p14:creationId xmlns:p14="http://schemas.microsoft.com/office/powerpoint/2010/main" val="690414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Portfolio">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3" name="Picture Placeholder 2"/>
          <p:cNvSpPr>
            <a:spLocks noGrp="1"/>
          </p:cNvSpPr>
          <p:nvPr>
            <p:ph type="pic" sz="quarter" idx="17" hasCustomPrompt="1"/>
          </p:nvPr>
        </p:nvSpPr>
        <p:spPr>
          <a:xfrm>
            <a:off x="1122136" y="1674887"/>
            <a:ext cx="4876800" cy="3352800"/>
          </a:xfrm>
          <a:solidFill>
            <a:schemeClr val="bg1">
              <a:lumMod val="50000"/>
            </a:schemeClr>
          </a:solidFill>
        </p:spPr>
        <p:txBody>
          <a:bodyPr vert="horz" wrap="square" lIns="0" tIns="2286000" rIns="0" bIns="45720" rtlCol="0">
            <a:noAutofit/>
          </a:bodyPr>
          <a:lstStyle>
            <a:lvl1pPr>
              <a:defRPr lang="en-US" sz="1200" b="1">
                <a:gradFill>
                  <a:gsLst>
                    <a:gs pos="2419">
                      <a:schemeClr val="bg1"/>
                    </a:gs>
                    <a:gs pos="8000">
                      <a:schemeClr val="bg1"/>
                    </a:gs>
                  </a:gsLst>
                  <a:lin ang="5400000" scaled="0"/>
                </a:gradFill>
              </a:defRPr>
            </a:lvl1pPr>
          </a:lstStyle>
          <a:p>
            <a:pPr marL="0" lvl="0" indent="0" algn="ctr">
              <a:buNone/>
            </a:pPr>
            <a:r>
              <a:rPr lang="en-US"/>
              <a:t>Click to add picture</a:t>
            </a:r>
          </a:p>
        </p:txBody>
      </p:sp>
      <p:sp>
        <p:nvSpPr>
          <p:cNvPr id="9" name="Picture Placeholder 2"/>
          <p:cNvSpPr>
            <a:spLocks noGrp="1"/>
          </p:cNvSpPr>
          <p:nvPr>
            <p:ph type="pic" sz="quarter" idx="18" hasCustomPrompt="1"/>
          </p:nvPr>
        </p:nvSpPr>
        <p:spPr>
          <a:xfrm>
            <a:off x="6250516" y="1674887"/>
            <a:ext cx="4876800" cy="3352800"/>
          </a:xfrm>
          <a:solidFill>
            <a:schemeClr val="bg1">
              <a:lumMod val="50000"/>
            </a:schemeClr>
          </a:solidFill>
        </p:spPr>
        <p:txBody>
          <a:bodyPr vert="horz" wrap="square" lIns="0" tIns="2286000" rIns="0" bIns="45720" rtlCol="0">
            <a:noAutofit/>
          </a:bodyPr>
          <a:lstStyle>
            <a:lvl1pPr>
              <a:defRPr lang="en-US" sz="1200" b="1">
                <a:gradFill>
                  <a:gsLst>
                    <a:gs pos="2419">
                      <a:schemeClr val="bg1"/>
                    </a:gs>
                    <a:gs pos="8000">
                      <a:schemeClr val="bg1"/>
                    </a:gs>
                  </a:gsLst>
                  <a:lin ang="5400000" scaled="0"/>
                </a:gradFill>
              </a:defRPr>
            </a:lvl1pPr>
          </a:lstStyle>
          <a:p>
            <a:pPr marL="0" lvl="0" indent="0" algn="ctr">
              <a:buNone/>
            </a:pPr>
            <a:r>
              <a:rPr lang="en-US"/>
              <a:t>Click to add picture</a:t>
            </a:r>
          </a:p>
        </p:txBody>
      </p:sp>
      <p:sp>
        <p:nvSpPr>
          <p:cNvPr id="12"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3"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151352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Title Slide">
    <p:bg>
      <p:bgPr>
        <a:solidFill>
          <a:schemeClr val="accent2"/>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406400" y="22519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8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18576" y="3950829"/>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grpSp>
        <p:nvGrpSpPr>
          <p:cNvPr id="8" name="Group 7"/>
          <p:cNvGrpSpPr/>
          <p:nvPr/>
        </p:nvGrpSpPr>
        <p:grpSpPr>
          <a:xfrm>
            <a:off x="383724" y="6326506"/>
            <a:ext cx="11420017" cy="259143"/>
            <a:chOff x="304619" y="4744879"/>
            <a:chExt cx="8565013" cy="194357"/>
          </a:xfrm>
        </p:grpSpPr>
        <p:sp>
          <p:nvSpPr>
            <p:cNvPr id="9" name="TextBox 8"/>
            <p:cNvSpPr txBox="1"/>
            <p:nvPr/>
          </p:nvSpPr>
          <p:spPr>
            <a:xfrm>
              <a:off x="304619" y="4812278"/>
              <a:ext cx="554960" cy="126958"/>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3832" y="4744879"/>
              <a:ext cx="685800" cy="178733"/>
            </a:xfrm>
            <a:prstGeom prst="rect">
              <a:avLst/>
            </a:prstGeom>
            <a:noFill/>
            <a:ln>
              <a:noFill/>
            </a:ln>
          </p:spPr>
        </p:pic>
      </p:grpSp>
      <p:sp>
        <p:nvSpPr>
          <p:cNvPr id="11" name="Text Placeholder 10"/>
          <p:cNvSpPr>
            <a:spLocks noGrp="1"/>
          </p:cNvSpPr>
          <p:nvPr>
            <p:ph type="body" sz="quarter" idx="22" hasCustomPrompt="1"/>
          </p:nvPr>
        </p:nvSpPr>
        <p:spPr>
          <a:xfrm>
            <a:off x="418576" y="4417823"/>
            <a:ext cx="11261192" cy="277695"/>
          </a:xfrm>
        </p:spPr>
        <p:txBody>
          <a:bodyPr lIns="0" tIns="0" rIns="0" bIns="0">
            <a:normAutofit/>
          </a:bodyPr>
          <a:lstStyle>
            <a:lvl1pPr marL="0" indent="0" algn="l">
              <a:buNone/>
              <a:defRPr sz="1200" b="0" kern="0" spc="51" baseline="0">
                <a:solidFill>
                  <a:schemeClr val="accent1">
                    <a:lumMod val="60000"/>
                    <a:lumOff val="40000"/>
                  </a:schemeClr>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38849241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1">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8" name="Picture Placeholder 2"/>
          <p:cNvSpPr>
            <a:spLocks noGrp="1"/>
          </p:cNvSpPr>
          <p:nvPr>
            <p:ph type="pic" sz="quarter" idx="17"/>
          </p:nvPr>
        </p:nvSpPr>
        <p:spPr>
          <a:xfrm>
            <a:off x="1652213"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9" name="Picture Placeholder 2"/>
          <p:cNvSpPr>
            <a:spLocks noGrp="1"/>
          </p:cNvSpPr>
          <p:nvPr>
            <p:ph type="pic" sz="quarter" idx="18"/>
          </p:nvPr>
        </p:nvSpPr>
        <p:spPr>
          <a:xfrm>
            <a:off x="4087336"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6594561"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9052627"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1321741" y="3616058"/>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5" name="Text Placeholder 10"/>
          <p:cNvSpPr>
            <a:spLocks noGrp="1"/>
          </p:cNvSpPr>
          <p:nvPr>
            <p:ph type="body" sz="quarter" idx="22"/>
          </p:nvPr>
        </p:nvSpPr>
        <p:spPr>
          <a:xfrm>
            <a:off x="1321737"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8" name="Text Placeholder 10"/>
          <p:cNvSpPr>
            <a:spLocks noGrp="1"/>
          </p:cNvSpPr>
          <p:nvPr>
            <p:ph type="body" sz="quarter" idx="23" hasCustomPrompt="1"/>
          </p:nvPr>
        </p:nvSpPr>
        <p:spPr>
          <a:xfrm>
            <a:off x="3756863" y="3616058"/>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9" name="Text Placeholder 10"/>
          <p:cNvSpPr>
            <a:spLocks noGrp="1"/>
          </p:cNvSpPr>
          <p:nvPr>
            <p:ph type="body" sz="quarter" idx="24"/>
          </p:nvPr>
        </p:nvSpPr>
        <p:spPr>
          <a:xfrm>
            <a:off x="3756860"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0" name="Text Placeholder 10"/>
          <p:cNvSpPr>
            <a:spLocks noGrp="1"/>
          </p:cNvSpPr>
          <p:nvPr>
            <p:ph type="body" sz="quarter" idx="25" hasCustomPrompt="1"/>
          </p:nvPr>
        </p:nvSpPr>
        <p:spPr>
          <a:xfrm>
            <a:off x="6264089" y="3616058"/>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1" name="Text Placeholder 10"/>
          <p:cNvSpPr>
            <a:spLocks noGrp="1"/>
          </p:cNvSpPr>
          <p:nvPr>
            <p:ph type="body" sz="quarter" idx="26"/>
          </p:nvPr>
        </p:nvSpPr>
        <p:spPr>
          <a:xfrm>
            <a:off x="6264085"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2" name="Text Placeholder 10"/>
          <p:cNvSpPr>
            <a:spLocks noGrp="1"/>
          </p:cNvSpPr>
          <p:nvPr>
            <p:ph type="body" sz="quarter" idx="27" hasCustomPrompt="1"/>
          </p:nvPr>
        </p:nvSpPr>
        <p:spPr>
          <a:xfrm>
            <a:off x="8722154" y="3616058"/>
            <a:ext cx="2100948" cy="287145"/>
          </a:xfrm>
          <a:prstGeom prst="rect">
            <a:avLst/>
          </a:prstGeom>
        </p:spPr>
        <p:txBody>
          <a:bodyPr lIns="0" tIns="0" rIns="0" bIns="0">
            <a:noAutofit/>
          </a:bodyPr>
          <a:lstStyle>
            <a:lvl1pPr marL="0" indent="0" algn="ctr">
              <a:buNone/>
              <a:defRPr sz="1467" b="1" baseline="0">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3" name="Text Placeholder 10"/>
          <p:cNvSpPr>
            <a:spLocks noGrp="1"/>
          </p:cNvSpPr>
          <p:nvPr>
            <p:ph type="body" sz="quarter" idx="28"/>
          </p:nvPr>
        </p:nvSpPr>
        <p:spPr>
          <a:xfrm>
            <a:off x="8722151"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7"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28"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810747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eam 2">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24" name="Picture Placeholder 2"/>
          <p:cNvSpPr>
            <a:spLocks noGrp="1"/>
          </p:cNvSpPr>
          <p:nvPr>
            <p:ph type="pic" idx="17"/>
          </p:nvPr>
        </p:nvSpPr>
        <p:spPr>
          <a:xfrm>
            <a:off x="1621491"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25" name="Text Placeholder 10"/>
          <p:cNvSpPr>
            <a:spLocks noGrp="1"/>
          </p:cNvSpPr>
          <p:nvPr>
            <p:ph type="body" sz="quarter" idx="18" hasCustomPrompt="1"/>
          </p:nvPr>
        </p:nvSpPr>
        <p:spPr>
          <a:xfrm>
            <a:off x="1154591"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6" name="Text Placeholder 10"/>
          <p:cNvSpPr>
            <a:spLocks noGrp="1"/>
          </p:cNvSpPr>
          <p:nvPr>
            <p:ph type="body" sz="quarter" idx="19"/>
          </p:nvPr>
        </p:nvSpPr>
        <p:spPr>
          <a:xfrm>
            <a:off x="1154589"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7" name="Picture Placeholder 2"/>
          <p:cNvSpPr>
            <a:spLocks noGrp="1"/>
          </p:cNvSpPr>
          <p:nvPr>
            <p:ph type="pic" idx="20"/>
          </p:nvPr>
        </p:nvSpPr>
        <p:spPr>
          <a:xfrm>
            <a:off x="4209947"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28" name="Text Placeholder 10"/>
          <p:cNvSpPr>
            <a:spLocks noGrp="1"/>
          </p:cNvSpPr>
          <p:nvPr>
            <p:ph type="body" sz="quarter" idx="21" hasCustomPrompt="1"/>
          </p:nvPr>
        </p:nvSpPr>
        <p:spPr>
          <a:xfrm>
            <a:off x="3743047"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9" name="Text Placeholder 10"/>
          <p:cNvSpPr>
            <a:spLocks noGrp="1"/>
          </p:cNvSpPr>
          <p:nvPr>
            <p:ph type="body" sz="quarter" idx="22"/>
          </p:nvPr>
        </p:nvSpPr>
        <p:spPr>
          <a:xfrm>
            <a:off x="3743044"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0" name="Picture Placeholder 2"/>
          <p:cNvSpPr>
            <a:spLocks noGrp="1"/>
          </p:cNvSpPr>
          <p:nvPr>
            <p:ph type="pic" idx="23"/>
          </p:nvPr>
        </p:nvSpPr>
        <p:spPr>
          <a:xfrm>
            <a:off x="6798402"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31" name="Text Placeholder 10"/>
          <p:cNvSpPr>
            <a:spLocks noGrp="1"/>
          </p:cNvSpPr>
          <p:nvPr>
            <p:ph type="body" sz="quarter" idx="24" hasCustomPrompt="1"/>
          </p:nvPr>
        </p:nvSpPr>
        <p:spPr>
          <a:xfrm>
            <a:off x="6331502"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2" name="Text Placeholder 10"/>
          <p:cNvSpPr>
            <a:spLocks noGrp="1"/>
          </p:cNvSpPr>
          <p:nvPr>
            <p:ph type="body" sz="quarter" idx="25"/>
          </p:nvPr>
        </p:nvSpPr>
        <p:spPr>
          <a:xfrm>
            <a:off x="6331499"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3" name="Picture Placeholder 2"/>
          <p:cNvSpPr>
            <a:spLocks noGrp="1"/>
          </p:cNvSpPr>
          <p:nvPr>
            <p:ph type="pic" idx="26"/>
          </p:nvPr>
        </p:nvSpPr>
        <p:spPr>
          <a:xfrm>
            <a:off x="9386857"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34" name="Text Placeholder 10"/>
          <p:cNvSpPr>
            <a:spLocks noGrp="1"/>
          </p:cNvSpPr>
          <p:nvPr>
            <p:ph type="body" sz="quarter" idx="27" hasCustomPrompt="1"/>
          </p:nvPr>
        </p:nvSpPr>
        <p:spPr>
          <a:xfrm>
            <a:off x="8919957"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5" name="Text Placeholder 10"/>
          <p:cNvSpPr>
            <a:spLocks noGrp="1"/>
          </p:cNvSpPr>
          <p:nvPr>
            <p:ph type="body" sz="quarter" idx="28"/>
          </p:nvPr>
        </p:nvSpPr>
        <p:spPr>
          <a:xfrm>
            <a:off x="8919955"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6" name="Picture Placeholder 2"/>
          <p:cNvSpPr>
            <a:spLocks noGrp="1"/>
          </p:cNvSpPr>
          <p:nvPr>
            <p:ph type="pic" idx="29"/>
          </p:nvPr>
        </p:nvSpPr>
        <p:spPr>
          <a:xfrm>
            <a:off x="1621491"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37" name="Text Placeholder 10"/>
          <p:cNvSpPr>
            <a:spLocks noGrp="1"/>
          </p:cNvSpPr>
          <p:nvPr>
            <p:ph type="body" sz="quarter" idx="30" hasCustomPrompt="1"/>
          </p:nvPr>
        </p:nvSpPr>
        <p:spPr>
          <a:xfrm>
            <a:off x="1154591"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8" name="Text Placeholder 10"/>
          <p:cNvSpPr>
            <a:spLocks noGrp="1"/>
          </p:cNvSpPr>
          <p:nvPr>
            <p:ph type="body" sz="quarter" idx="31"/>
          </p:nvPr>
        </p:nvSpPr>
        <p:spPr>
          <a:xfrm>
            <a:off x="1154589"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9" name="Picture Placeholder 2"/>
          <p:cNvSpPr>
            <a:spLocks noGrp="1"/>
          </p:cNvSpPr>
          <p:nvPr>
            <p:ph type="pic" idx="32"/>
          </p:nvPr>
        </p:nvSpPr>
        <p:spPr>
          <a:xfrm>
            <a:off x="4209947"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40" name="Text Placeholder 10"/>
          <p:cNvSpPr>
            <a:spLocks noGrp="1"/>
          </p:cNvSpPr>
          <p:nvPr>
            <p:ph type="body" sz="quarter" idx="33" hasCustomPrompt="1"/>
          </p:nvPr>
        </p:nvSpPr>
        <p:spPr>
          <a:xfrm>
            <a:off x="3743047"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41" name="Text Placeholder 10"/>
          <p:cNvSpPr>
            <a:spLocks noGrp="1"/>
          </p:cNvSpPr>
          <p:nvPr>
            <p:ph type="body" sz="quarter" idx="34"/>
          </p:nvPr>
        </p:nvSpPr>
        <p:spPr>
          <a:xfrm>
            <a:off x="3743044"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42" name="Picture Placeholder 2"/>
          <p:cNvSpPr>
            <a:spLocks noGrp="1"/>
          </p:cNvSpPr>
          <p:nvPr>
            <p:ph type="pic" idx="35"/>
          </p:nvPr>
        </p:nvSpPr>
        <p:spPr>
          <a:xfrm>
            <a:off x="6798402"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43" name="Text Placeholder 10"/>
          <p:cNvSpPr>
            <a:spLocks noGrp="1"/>
          </p:cNvSpPr>
          <p:nvPr>
            <p:ph type="body" sz="quarter" idx="36" hasCustomPrompt="1"/>
          </p:nvPr>
        </p:nvSpPr>
        <p:spPr>
          <a:xfrm>
            <a:off x="6331502"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44" name="Text Placeholder 10"/>
          <p:cNvSpPr>
            <a:spLocks noGrp="1"/>
          </p:cNvSpPr>
          <p:nvPr>
            <p:ph type="body" sz="quarter" idx="37"/>
          </p:nvPr>
        </p:nvSpPr>
        <p:spPr>
          <a:xfrm>
            <a:off x="6331499"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45" name="Picture Placeholder 2"/>
          <p:cNvSpPr>
            <a:spLocks noGrp="1"/>
          </p:cNvSpPr>
          <p:nvPr>
            <p:ph type="pic" idx="38"/>
          </p:nvPr>
        </p:nvSpPr>
        <p:spPr>
          <a:xfrm>
            <a:off x="9386857"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46" name="Text Placeholder 10"/>
          <p:cNvSpPr>
            <a:spLocks noGrp="1"/>
          </p:cNvSpPr>
          <p:nvPr>
            <p:ph type="body" sz="quarter" idx="39" hasCustomPrompt="1"/>
          </p:nvPr>
        </p:nvSpPr>
        <p:spPr>
          <a:xfrm>
            <a:off x="8919957"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47" name="Text Placeholder 10"/>
          <p:cNvSpPr>
            <a:spLocks noGrp="1"/>
          </p:cNvSpPr>
          <p:nvPr>
            <p:ph type="body" sz="quarter" idx="40"/>
          </p:nvPr>
        </p:nvSpPr>
        <p:spPr>
          <a:xfrm>
            <a:off x="8919955"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52"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733"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53" name="Text Placeholder 4"/>
          <p:cNvSpPr>
            <a:spLocks noGrp="1"/>
          </p:cNvSpPr>
          <p:nvPr>
            <p:ph type="body" sz="quarter" idx="16"/>
          </p:nvPr>
        </p:nvSpPr>
        <p:spPr>
          <a:xfrm>
            <a:off x="417051" y="1028283"/>
            <a:ext cx="11365535" cy="227755"/>
          </a:xfrm>
        </p:spPr>
        <p:txBody>
          <a:bodyPr tIns="0"/>
          <a:lstStyle>
            <a:lvl1pPr marL="0" indent="0">
              <a:buNone/>
              <a:defRPr lang="en-US" sz="1467"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265340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am 3">
    <p:bg>
      <p:bgPr>
        <a:solidFill>
          <a:srgbClr val="FFFFFF"/>
        </a:solidFill>
        <a:effectLst/>
      </p:bgPr>
    </p:bg>
    <p:spTree>
      <p:nvGrpSpPr>
        <p:cNvPr id="1" name=""/>
        <p:cNvGrpSpPr/>
        <p:nvPr/>
      </p:nvGrpSpPr>
      <p:grpSpPr>
        <a:xfrm>
          <a:off x="0" y="0"/>
          <a:ext cx="0" cy="0"/>
          <a:chOff x="0" y="0"/>
          <a:chExt cx="0" cy="0"/>
        </a:xfrm>
      </p:grpSpPr>
      <p:sp>
        <p:nvSpPr>
          <p:cNvPr id="24" name="Rectangle 23"/>
          <p:cNvSpPr/>
          <p:nvPr/>
        </p:nvSpPr>
        <p:spPr>
          <a:xfrm>
            <a:off x="0" y="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US" sz="240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14" name="Text Placeholder 10"/>
          <p:cNvSpPr>
            <a:spLocks noGrp="1"/>
          </p:cNvSpPr>
          <p:nvPr>
            <p:ph type="body" sz="quarter" idx="21" hasCustomPrompt="1"/>
          </p:nvPr>
        </p:nvSpPr>
        <p:spPr>
          <a:xfrm>
            <a:off x="860739" y="4355843"/>
            <a:ext cx="1980299" cy="312232"/>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5" name="Text Placeholder 10"/>
          <p:cNvSpPr>
            <a:spLocks noGrp="1"/>
          </p:cNvSpPr>
          <p:nvPr>
            <p:ph type="body" sz="quarter" idx="22"/>
          </p:nvPr>
        </p:nvSpPr>
        <p:spPr>
          <a:xfrm>
            <a:off x="860735"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8" name="Text Placeholder 10"/>
          <p:cNvSpPr>
            <a:spLocks noGrp="1"/>
          </p:cNvSpPr>
          <p:nvPr>
            <p:ph type="body" sz="quarter" idx="23" hasCustomPrompt="1"/>
          </p:nvPr>
        </p:nvSpPr>
        <p:spPr>
          <a:xfrm>
            <a:off x="2971977" y="4355843"/>
            <a:ext cx="1980299" cy="312232"/>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9" name="Text Placeholder 10"/>
          <p:cNvSpPr>
            <a:spLocks noGrp="1"/>
          </p:cNvSpPr>
          <p:nvPr>
            <p:ph type="body" sz="quarter" idx="24"/>
          </p:nvPr>
        </p:nvSpPr>
        <p:spPr>
          <a:xfrm>
            <a:off x="2971974"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0" name="Text Placeholder 10"/>
          <p:cNvSpPr>
            <a:spLocks noGrp="1"/>
          </p:cNvSpPr>
          <p:nvPr>
            <p:ph type="body" sz="quarter" idx="25" hasCustomPrompt="1"/>
          </p:nvPr>
        </p:nvSpPr>
        <p:spPr>
          <a:xfrm>
            <a:off x="5083227" y="4355843"/>
            <a:ext cx="1980299" cy="312232"/>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1" name="Text Placeholder 10"/>
          <p:cNvSpPr>
            <a:spLocks noGrp="1"/>
          </p:cNvSpPr>
          <p:nvPr>
            <p:ph type="body" sz="quarter" idx="26"/>
          </p:nvPr>
        </p:nvSpPr>
        <p:spPr>
          <a:xfrm>
            <a:off x="5083223"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2" name="Text Placeholder 10"/>
          <p:cNvSpPr>
            <a:spLocks noGrp="1"/>
          </p:cNvSpPr>
          <p:nvPr>
            <p:ph type="body" sz="quarter" idx="27" hasCustomPrompt="1"/>
          </p:nvPr>
        </p:nvSpPr>
        <p:spPr>
          <a:xfrm>
            <a:off x="9293012" y="4355843"/>
            <a:ext cx="1980299" cy="312232"/>
          </a:xfrm>
          <a:prstGeom prst="rect">
            <a:avLst/>
          </a:prstGeom>
        </p:spPr>
        <p:txBody>
          <a:bodyPr lIns="0" tIns="0" rIns="0" bIns="0">
            <a:noAutofit/>
          </a:bodyPr>
          <a:lstStyle>
            <a:lvl1pPr marL="0" indent="0" algn="ctr">
              <a:buNone/>
              <a:defRPr sz="1467" b="1" baseline="0">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3" name="Text Placeholder 10"/>
          <p:cNvSpPr>
            <a:spLocks noGrp="1"/>
          </p:cNvSpPr>
          <p:nvPr>
            <p:ph type="body" sz="quarter" idx="28"/>
          </p:nvPr>
        </p:nvSpPr>
        <p:spPr>
          <a:xfrm>
            <a:off x="9293009"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5" name="Text Placeholder 10"/>
          <p:cNvSpPr>
            <a:spLocks noGrp="1"/>
          </p:cNvSpPr>
          <p:nvPr>
            <p:ph type="body" sz="quarter" idx="14" hasCustomPrompt="1"/>
          </p:nvPr>
        </p:nvSpPr>
        <p:spPr>
          <a:xfrm>
            <a:off x="406401" y="1129424"/>
            <a:ext cx="11379200" cy="450152"/>
          </a:xfrm>
        </p:spPr>
        <p:txBody>
          <a:bodyPr vert="horz" wrap="square" lIns="0" tIns="0" rIns="0" bIns="0" rtlCol="0">
            <a:noAutofit/>
          </a:bodyPr>
          <a:lstStyle>
            <a:lvl1pPr marL="380990" indent="-380990" algn="ctr">
              <a:buFont typeface="Arial" panose="020B0604020202020204" pitchFamily="34" charset="0"/>
              <a:buNone/>
              <a:defRPr lang="id-ID" sz="3467" b="1" kern="0" spc="0" baseline="0" dirty="0">
                <a:solidFill>
                  <a:schemeClr val="bg1"/>
                </a:solidFill>
                <a:ea typeface="Roboto Medium" panose="02000000000000000000" pitchFamily="2" charset="0"/>
              </a:defRPr>
            </a:lvl1pPr>
          </a:lstStyle>
          <a:p>
            <a:pPr marL="0" lvl="0" indent="0"/>
            <a:r>
              <a:rPr lang="en-US" dirty="0"/>
              <a:t>Meet the team</a:t>
            </a:r>
          </a:p>
        </p:txBody>
      </p:sp>
      <p:sp>
        <p:nvSpPr>
          <p:cNvPr id="26" name="Picture Placeholder 2"/>
          <p:cNvSpPr>
            <a:spLocks noGrp="1"/>
          </p:cNvSpPr>
          <p:nvPr>
            <p:ph type="pic" sz="quarter" idx="17"/>
          </p:nvPr>
        </p:nvSpPr>
        <p:spPr>
          <a:xfrm>
            <a:off x="1207961"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27" name="Picture Placeholder 2"/>
          <p:cNvSpPr>
            <a:spLocks noGrp="1"/>
          </p:cNvSpPr>
          <p:nvPr>
            <p:ph type="pic" sz="quarter" idx="18"/>
          </p:nvPr>
        </p:nvSpPr>
        <p:spPr>
          <a:xfrm>
            <a:off x="3292209"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28" name="Picture Placeholder 2"/>
          <p:cNvSpPr>
            <a:spLocks noGrp="1"/>
          </p:cNvSpPr>
          <p:nvPr>
            <p:ph type="pic" sz="quarter" idx="19"/>
          </p:nvPr>
        </p:nvSpPr>
        <p:spPr>
          <a:xfrm>
            <a:off x="5376457"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29" name="Picture Placeholder 2"/>
          <p:cNvSpPr>
            <a:spLocks noGrp="1"/>
          </p:cNvSpPr>
          <p:nvPr>
            <p:ph type="pic" sz="quarter" idx="20"/>
          </p:nvPr>
        </p:nvSpPr>
        <p:spPr>
          <a:xfrm>
            <a:off x="7460705"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30" name="Picture Placeholder 2"/>
          <p:cNvSpPr>
            <a:spLocks noGrp="1"/>
          </p:cNvSpPr>
          <p:nvPr>
            <p:ph type="pic" sz="quarter" idx="29"/>
          </p:nvPr>
        </p:nvSpPr>
        <p:spPr>
          <a:xfrm>
            <a:off x="9544952"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31" name="Text Placeholder 10"/>
          <p:cNvSpPr>
            <a:spLocks noGrp="1"/>
          </p:cNvSpPr>
          <p:nvPr>
            <p:ph type="body" sz="quarter" idx="30" hasCustomPrompt="1"/>
          </p:nvPr>
        </p:nvSpPr>
        <p:spPr>
          <a:xfrm>
            <a:off x="7194476" y="4355843"/>
            <a:ext cx="1980299" cy="312232"/>
          </a:xfrm>
          <a:prstGeom prst="rect">
            <a:avLst/>
          </a:prstGeom>
        </p:spPr>
        <p:txBody>
          <a:bodyPr lIns="0" tIns="0" rIns="0" bIns="0">
            <a:noAutofit/>
          </a:bodyPr>
          <a:lstStyle>
            <a:lvl1pPr marL="0" indent="0" algn="ctr">
              <a:buNone/>
              <a:defRPr sz="1467" b="1" baseline="0">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2" name="Text Placeholder 10"/>
          <p:cNvSpPr>
            <a:spLocks noGrp="1"/>
          </p:cNvSpPr>
          <p:nvPr>
            <p:ph type="body" sz="quarter" idx="31"/>
          </p:nvPr>
        </p:nvSpPr>
        <p:spPr>
          <a:xfrm>
            <a:off x="7194472"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Tree>
    <p:extLst>
      <p:ext uri="{BB962C8B-B14F-4D97-AF65-F5344CB8AC3E}">
        <p14:creationId xmlns:p14="http://schemas.microsoft.com/office/powerpoint/2010/main" val="18130357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lank">
    <p:bg>
      <p:bgPr>
        <a:solidFill>
          <a:srgbClr val="FFFFFF"/>
        </a:solid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Tree>
    <p:extLst>
      <p:ext uri="{BB962C8B-B14F-4D97-AF65-F5344CB8AC3E}">
        <p14:creationId xmlns:p14="http://schemas.microsoft.com/office/powerpoint/2010/main" val="3645830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_Confidentiality">
    <p:bg>
      <p:bgPr>
        <a:solidFill>
          <a:srgbClr val="FFFFFF"/>
        </a:solidFill>
        <a:effectLst/>
      </p:bgPr>
    </p:bg>
    <p:spTree>
      <p:nvGrpSpPr>
        <p:cNvPr id="1" name=""/>
        <p:cNvGrpSpPr/>
        <p:nvPr/>
      </p:nvGrpSpPr>
      <p:grpSpPr>
        <a:xfrm>
          <a:off x="0" y="0"/>
          <a:ext cx="0" cy="0"/>
          <a:chOff x="0" y="0"/>
          <a:chExt cx="0" cy="0"/>
        </a:xfrm>
      </p:grpSpPr>
      <p:sp>
        <p:nvSpPr>
          <p:cNvPr id="2" name="TextBox 1"/>
          <p:cNvSpPr txBox="1"/>
          <p:nvPr/>
        </p:nvSpPr>
        <p:spPr>
          <a:xfrm>
            <a:off x="383654" y="6433111"/>
            <a:ext cx="4425413" cy="200055"/>
          </a:xfrm>
          <a:prstGeom prst="rect">
            <a:avLst/>
          </a:prstGeom>
          <a:solidFill>
            <a:schemeClr val="bg1"/>
          </a:solidFill>
        </p:spPr>
        <p:txBody>
          <a:bodyPr wrap="square" lIns="0" bIns="0" rtlCol="0" anchor="b" anchorCtr="0">
            <a:spAutoFit/>
          </a:bodyPr>
          <a:lstStyle/>
          <a:p>
            <a:pPr rtl="0"/>
            <a:r>
              <a:rPr lang="en-US" sz="1000" b="0" i="0" u="none" strike="noStrike" kern="1200" baseline="30000">
                <a:solidFill>
                  <a:schemeClr val="bg1">
                    <a:lumMod val="65000"/>
                  </a:schemeClr>
                </a:solidFill>
                <a:latin typeface="+mn-lt"/>
                <a:ea typeface="+mn-ea"/>
                <a:cs typeface="+mn-cs"/>
              </a:rPr>
              <a:t>CONFIDENTIAL AND PROPRIETARY FOR INTERNAL USE ONLY | CURRENT AS OF JANUARY</a:t>
            </a:r>
            <a:r>
              <a:rPr lang="en-US" sz="1000" b="0" i="0" u="none" strike="noStrike" kern="1200" baseline="0">
                <a:solidFill>
                  <a:schemeClr val="bg1">
                    <a:lumMod val="65000"/>
                  </a:schemeClr>
                </a:solidFill>
                <a:latin typeface="+mn-lt"/>
                <a:ea typeface="+mn-ea"/>
                <a:cs typeface="+mn-cs"/>
              </a:rPr>
              <a:t> </a:t>
            </a:r>
            <a:r>
              <a:rPr lang="en-US" sz="1000" b="0" i="0" u="none" strike="noStrike" kern="1200" baseline="30000">
                <a:solidFill>
                  <a:schemeClr val="bg1">
                    <a:lumMod val="65000"/>
                  </a:schemeClr>
                </a:solidFill>
                <a:latin typeface="+mn-lt"/>
                <a:ea typeface="+mn-ea"/>
                <a:cs typeface="+mn-cs"/>
              </a:rPr>
              <a:t>25, 2017</a:t>
            </a:r>
          </a:p>
        </p:txBody>
      </p:sp>
      <p:sp>
        <p:nvSpPr>
          <p:cNvPr id="3"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Tree>
    <p:extLst>
      <p:ext uri="{BB962C8B-B14F-4D97-AF65-F5344CB8AC3E}">
        <p14:creationId xmlns:p14="http://schemas.microsoft.com/office/powerpoint/2010/main" val="6075239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tory with quote">
    <p:bg>
      <p:bgPr>
        <a:solidFill>
          <a:srgbClr val="FFFFFF"/>
        </a:solidFill>
        <a:effectLst/>
      </p:bgPr>
    </p:bg>
    <p:spTree>
      <p:nvGrpSpPr>
        <p:cNvPr id="1" name=""/>
        <p:cNvGrpSpPr/>
        <p:nvPr/>
      </p:nvGrpSpPr>
      <p:grpSpPr>
        <a:xfrm>
          <a:off x="0" y="0"/>
          <a:ext cx="0" cy="0"/>
          <a:chOff x="0" y="0"/>
          <a:chExt cx="0" cy="0"/>
        </a:xfrm>
      </p:grpSpPr>
      <p:sp>
        <p:nvSpPr>
          <p:cNvPr id="22" name="Rectangle 21"/>
          <p:cNvSpPr/>
          <p:nvPr/>
        </p:nvSpPr>
        <p:spPr>
          <a:xfrm>
            <a:off x="8532282" y="0"/>
            <a:ext cx="37036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731520" rIns="121920" bIns="121920" rtlCol="0" anchor="t" anchorCtr="0"/>
          <a:lstStyle/>
          <a:p>
            <a:endParaRPr lang="en-US" sz="1600"/>
          </a:p>
        </p:txBody>
      </p:sp>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4" name="Text Placeholder 3"/>
          <p:cNvSpPr>
            <a:spLocks noGrp="1"/>
          </p:cNvSpPr>
          <p:nvPr>
            <p:ph type="body" sz="quarter" idx="26" hasCustomPrompt="1"/>
          </p:nvPr>
        </p:nvSpPr>
        <p:spPr>
          <a:xfrm>
            <a:off x="9042401" y="6131179"/>
            <a:ext cx="2637367" cy="258532"/>
          </a:xfrm>
        </p:spPr>
        <p:txBody>
          <a:bodyPr/>
          <a:lstStyle>
            <a:lvl1pPr marL="0" indent="0" algn="r" defTabSz="1219170" rtl="0" eaLnBrk="1" latinLnBrk="0" hangingPunct="1">
              <a:buNone/>
              <a:defRPr lang="en-US" sz="1467" kern="1200" baseline="30000" dirty="0" smtClean="0">
                <a:solidFill>
                  <a:schemeClr val="accent1">
                    <a:lumMod val="60000"/>
                    <a:lumOff val="40000"/>
                  </a:schemeClr>
                </a:solidFill>
                <a:latin typeface="+mn-lt"/>
                <a:ea typeface="+mn-ea"/>
                <a:cs typeface="+mn-cs"/>
              </a:defRPr>
            </a:lvl1pPr>
            <a:lvl2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2pPr>
            <a:lvl3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3pPr>
            <a:lvl4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4pPr>
            <a:lvl5pPr marL="0" algn="r" defTabSz="1219170" rtl="0" eaLnBrk="1" latinLnBrk="0" hangingPunct="1">
              <a:defRPr lang="en-US" sz="1467" kern="1200" baseline="30000" dirty="0">
                <a:solidFill>
                  <a:schemeClr val="accent1">
                    <a:lumMod val="60000"/>
                    <a:lumOff val="40000"/>
                  </a:schemeClr>
                </a:solidFill>
                <a:latin typeface="+mn-lt"/>
                <a:ea typeface="+mn-ea"/>
                <a:cs typeface="+mn-cs"/>
              </a:defRPr>
            </a:lvl5pPr>
          </a:lstStyle>
          <a:p>
            <a:pPr lvl="0"/>
            <a:r>
              <a:rPr lang="en-US" dirty="0"/>
              <a:t>Enter name</a:t>
            </a:r>
          </a:p>
        </p:txBody>
      </p:sp>
      <p:sp>
        <p:nvSpPr>
          <p:cNvPr id="3" name="Picture Placeholder 2"/>
          <p:cNvSpPr>
            <a:spLocks noGrp="1"/>
          </p:cNvSpPr>
          <p:nvPr>
            <p:ph type="pic" sz="quarter" idx="17"/>
          </p:nvPr>
        </p:nvSpPr>
        <p:spPr>
          <a:xfrm>
            <a:off x="2" y="0"/>
            <a:ext cx="8532281" cy="3429000"/>
          </a:xfrm>
        </p:spPr>
        <p:txBody>
          <a:bodyPr/>
          <a:lstStyle/>
          <a:p>
            <a:r>
              <a:rPr lang="en-US"/>
              <a:t>Click icon to add picture</a:t>
            </a:r>
          </a:p>
        </p:txBody>
      </p:sp>
      <p:sp>
        <p:nvSpPr>
          <p:cNvPr id="9" name="Text Placeholder 10"/>
          <p:cNvSpPr>
            <a:spLocks noGrp="1"/>
          </p:cNvSpPr>
          <p:nvPr>
            <p:ph type="body" sz="quarter" idx="15" hasCustomPrompt="1"/>
          </p:nvPr>
        </p:nvSpPr>
        <p:spPr>
          <a:xfrm>
            <a:off x="395650" y="4937025"/>
            <a:ext cx="3297765"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CLIENT</a:t>
            </a:r>
            <a:endParaRPr lang="id-ID" dirty="0"/>
          </a:p>
        </p:txBody>
      </p:sp>
      <p:sp>
        <p:nvSpPr>
          <p:cNvPr id="5" name="Text Placeholder 4"/>
          <p:cNvSpPr>
            <a:spLocks noGrp="1"/>
          </p:cNvSpPr>
          <p:nvPr>
            <p:ph type="body" sz="quarter" idx="16" hasCustomPrompt="1"/>
          </p:nvPr>
        </p:nvSpPr>
        <p:spPr>
          <a:xfrm>
            <a:off x="4042796" y="5133727"/>
            <a:ext cx="1985968" cy="997453"/>
          </a:xfrm>
        </p:spPr>
        <p:txBody>
          <a:bodyPr numCol="1" spcCol="182880">
            <a:noAutofit/>
          </a:bodyPr>
          <a:lstStyle>
            <a:lvl1pPr marL="0" indent="0" algn="l" defTabSz="1219170" rtl="0" eaLnBrk="1" latinLnBrk="0" hangingPunct="1">
              <a:lnSpc>
                <a:spcPct val="100000"/>
              </a:lnSpc>
              <a:spcBef>
                <a:spcPts val="800"/>
              </a:spcBef>
              <a:buClr>
                <a:srgbClr val="0072C8"/>
              </a:buClr>
              <a:buSzPct val="110000"/>
              <a:buFont typeface="Wingdings" panose="05000000000000000000" pitchFamily="2" charset="2"/>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r>
              <a:rPr lang="en-US" dirty="0"/>
              <a:t>Place text</a:t>
            </a:r>
          </a:p>
        </p:txBody>
      </p:sp>
      <p:sp>
        <p:nvSpPr>
          <p:cNvPr id="12" name="Text Placeholder 10"/>
          <p:cNvSpPr>
            <a:spLocks noGrp="1"/>
          </p:cNvSpPr>
          <p:nvPr>
            <p:ph type="body" sz="quarter" idx="18" hasCustomPrompt="1"/>
          </p:nvPr>
        </p:nvSpPr>
        <p:spPr>
          <a:xfrm>
            <a:off x="4042798" y="4937025"/>
            <a:ext cx="1985967"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SOLUTIONS</a:t>
            </a:r>
            <a:endParaRPr lang="id-ID" dirty="0"/>
          </a:p>
        </p:txBody>
      </p:sp>
      <p:sp>
        <p:nvSpPr>
          <p:cNvPr id="13" name="Text Placeholder 10"/>
          <p:cNvSpPr>
            <a:spLocks noGrp="1"/>
          </p:cNvSpPr>
          <p:nvPr>
            <p:ph type="body" sz="quarter" idx="19" hasCustomPrompt="1"/>
          </p:nvPr>
        </p:nvSpPr>
        <p:spPr>
          <a:xfrm>
            <a:off x="7133559" y="4937025"/>
            <a:ext cx="1047360"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INDUSTRY</a:t>
            </a:r>
            <a:endParaRPr lang="id-ID" dirty="0"/>
          </a:p>
        </p:txBody>
      </p:sp>
      <p:sp>
        <p:nvSpPr>
          <p:cNvPr id="14" name="Text Placeholder 6"/>
          <p:cNvSpPr>
            <a:spLocks noGrp="1"/>
          </p:cNvSpPr>
          <p:nvPr>
            <p:ph type="body" sz="quarter" idx="21" hasCustomPrompt="1"/>
          </p:nvPr>
        </p:nvSpPr>
        <p:spPr>
          <a:xfrm>
            <a:off x="395819" y="3589867"/>
            <a:ext cx="7785100" cy="1114213"/>
          </a:xfrm>
        </p:spPr>
        <p:txBody>
          <a:bodyPr tIns="0" bIns="0">
            <a:noAutofit/>
          </a:bodyPr>
          <a:lstStyle>
            <a:lvl1pPr marL="0" indent="0">
              <a:lnSpc>
                <a:spcPct val="120000"/>
              </a:lnSpc>
              <a:spcBef>
                <a:spcPts val="0"/>
              </a:spcBef>
              <a:buNone/>
              <a:defRPr sz="1467"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Enter text here</a:t>
            </a:r>
          </a:p>
        </p:txBody>
      </p:sp>
      <p:sp>
        <p:nvSpPr>
          <p:cNvPr id="16" name="Text Placeholder 4"/>
          <p:cNvSpPr>
            <a:spLocks noGrp="1"/>
          </p:cNvSpPr>
          <p:nvPr>
            <p:ph type="body" sz="quarter" idx="22" hasCustomPrompt="1"/>
          </p:nvPr>
        </p:nvSpPr>
        <p:spPr>
          <a:xfrm>
            <a:off x="7133559" y="5133727"/>
            <a:ext cx="1047360" cy="261611"/>
          </a:xfrm>
        </p:spPr>
        <p:txBody>
          <a:bodyPr>
            <a:noAutofit/>
          </a:bodyPr>
          <a:lstStyle>
            <a:lvl1pPr marL="0" indent="0">
              <a:lnSpc>
                <a:spcPct val="10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Place text</a:t>
            </a:r>
          </a:p>
        </p:txBody>
      </p:sp>
      <p:sp>
        <p:nvSpPr>
          <p:cNvPr id="17" name="Text Placeholder 10"/>
          <p:cNvSpPr>
            <a:spLocks noGrp="1"/>
          </p:cNvSpPr>
          <p:nvPr>
            <p:ph type="body" sz="quarter" idx="23" hasCustomPrompt="1"/>
          </p:nvPr>
        </p:nvSpPr>
        <p:spPr>
          <a:xfrm>
            <a:off x="7133559" y="5672866"/>
            <a:ext cx="1047360"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ALLIANCES</a:t>
            </a:r>
            <a:endParaRPr lang="id-ID" dirty="0"/>
          </a:p>
        </p:txBody>
      </p:sp>
      <p:sp>
        <p:nvSpPr>
          <p:cNvPr id="18" name="Text Placeholder 4"/>
          <p:cNvSpPr>
            <a:spLocks noGrp="1"/>
          </p:cNvSpPr>
          <p:nvPr>
            <p:ph type="body" sz="quarter" idx="24" hasCustomPrompt="1"/>
          </p:nvPr>
        </p:nvSpPr>
        <p:spPr>
          <a:xfrm>
            <a:off x="7133559" y="5869568"/>
            <a:ext cx="1047360" cy="261611"/>
          </a:xfrm>
        </p:spPr>
        <p:txBody>
          <a:bodyPr>
            <a:noAutofit/>
          </a:bodyPr>
          <a:lstStyle>
            <a:lvl1pPr marL="0" indent="0">
              <a:lnSpc>
                <a:spcPct val="10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Place text</a:t>
            </a:r>
          </a:p>
        </p:txBody>
      </p:sp>
      <p:sp>
        <p:nvSpPr>
          <p:cNvPr id="19" name="Text Placeholder 4"/>
          <p:cNvSpPr>
            <a:spLocks noGrp="1"/>
          </p:cNvSpPr>
          <p:nvPr>
            <p:ph type="body" sz="quarter" idx="25"/>
          </p:nvPr>
        </p:nvSpPr>
        <p:spPr>
          <a:xfrm>
            <a:off x="395650" y="5133727"/>
            <a:ext cx="3297765" cy="821455"/>
          </a:xfrm>
        </p:spPr>
        <p:txBody>
          <a:bodyPr>
            <a:noAutofit/>
          </a:bodyPr>
          <a:lstStyle>
            <a:lvl1pPr marL="0" indent="0">
              <a:lnSpc>
                <a:spcPct val="12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cxnSp>
        <p:nvCxnSpPr>
          <p:cNvPr id="15" name="Straight Connector 14"/>
          <p:cNvCxnSpPr/>
          <p:nvPr/>
        </p:nvCxnSpPr>
        <p:spPr>
          <a:xfrm>
            <a:off x="3926425" y="4928060"/>
            <a:ext cx="0" cy="1387577"/>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028752" y="4928060"/>
            <a:ext cx="0" cy="1387577"/>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728410" y="5955181"/>
            <a:ext cx="2950300" cy="242823"/>
          </a:xfrm>
          <a:prstGeom prst="rect">
            <a:avLst/>
          </a:prstGeom>
        </p:spPr>
        <p:txBody>
          <a:bodyPr wrap="square" rIns="0">
            <a:spAutoFit/>
          </a:bodyPr>
          <a:lstStyle/>
          <a:p>
            <a:pPr algn="r"/>
            <a:r>
              <a:rPr lang="en-US" sz="1467" baseline="30000">
                <a:solidFill>
                  <a:schemeClr val="accent1">
                    <a:lumMod val="60000"/>
                    <a:lumOff val="40000"/>
                  </a:schemeClr>
                </a:solidFill>
              </a:rPr>
              <a:t>Story contact</a:t>
            </a:r>
          </a:p>
        </p:txBody>
      </p:sp>
      <p:sp>
        <p:nvSpPr>
          <p:cNvPr id="29" name="Text Placeholder 31"/>
          <p:cNvSpPr>
            <a:spLocks noGrp="1"/>
          </p:cNvSpPr>
          <p:nvPr>
            <p:ph type="body" sz="quarter" idx="33" hasCustomPrompt="1"/>
          </p:nvPr>
        </p:nvSpPr>
        <p:spPr>
          <a:xfrm>
            <a:off x="8908093" y="983444"/>
            <a:ext cx="2728383" cy="1249400"/>
          </a:xfrm>
        </p:spPr>
        <p:txBody>
          <a:bodyPr>
            <a:noAutofit/>
          </a:bodyPr>
          <a:lstStyle>
            <a:lvl1pPr marL="0" indent="0">
              <a:buNone/>
              <a:defRPr lang="en-US" sz="2667" kern="1200" baseline="30000" dirty="0">
                <a:solidFill>
                  <a:schemeClr val="lt1"/>
                </a:solidFill>
                <a:latin typeface="+mn-lt"/>
                <a:ea typeface="+mn-ea"/>
                <a:cs typeface="+mn-cs"/>
              </a:defRPr>
            </a:lvl1pPr>
          </a:lstStyle>
          <a:p>
            <a:pPr lvl="0"/>
            <a:r>
              <a:rPr lang="en-US" dirty="0"/>
              <a:t>Enter quote here. Lorem ipsum dolor sit </a:t>
            </a:r>
            <a:r>
              <a:rPr lang="en-US" dirty="0" err="1"/>
              <a:t>amet</a:t>
            </a:r>
            <a:r>
              <a:rPr lang="en-US" dirty="0"/>
              <a:t>. Lorem ipsum dolor sit </a:t>
            </a:r>
            <a:r>
              <a:rPr lang="en-US" dirty="0" err="1"/>
              <a:t>amet</a:t>
            </a:r>
            <a:r>
              <a:rPr lang="en-US" dirty="0"/>
              <a:t>. Lorem ipsum.</a:t>
            </a:r>
          </a:p>
        </p:txBody>
      </p:sp>
      <p:sp>
        <p:nvSpPr>
          <p:cNvPr id="32" name="Text Placeholder 31"/>
          <p:cNvSpPr>
            <a:spLocks noGrp="1"/>
          </p:cNvSpPr>
          <p:nvPr>
            <p:ph type="body" sz="quarter" idx="35" hasCustomPrompt="1"/>
          </p:nvPr>
        </p:nvSpPr>
        <p:spPr>
          <a:xfrm>
            <a:off x="8908093" y="2399988"/>
            <a:ext cx="2728383" cy="1249400"/>
          </a:xfrm>
        </p:spPr>
        <p:txBody>
          <a:bodyPr>
            <a:noAutofit/>
          </a:bodyPr>
          <a:lstStyle>
            <a:lvl1pPr marL="0" indent="0">
              <a:spcBef>
                <a:spcPts val="0"/>
              </a:spcBef>
              <a:buNone/>
              <a:defRPr lang="en-US" sz="1867" kern="1200" baseline="30000" dirty="0">
                <a:solidFill>
                  <a:schemeClr val="accent1">
                    <a:lumMod val="60000"/>
                    <a:lumOff val="40000"/>
                  </a:schemeClr>
                </a:solidFill>
                <a:latin typeface="+mn-lt"/>
                <a:ea typeface="+mn-ea"/>
                <a:cs typeface="+mn-cs"/>
              </a:defRPr>
            </a:lvl1pPr>
          </a:lstStyle>
          <a:p>
            <a:pPr lvl="0"/>
            <a:r>
              <a:rPr lang="en-US" dirty="0"/>
              <a:t>Name</a:t>
            </a:r>
          </a:p>
          <a:p>
            <a:pPr lvl="0"/>
            <a:r>
              <a:rPr lang="en-US" dirty="0"/>
              <a:t>Title</a:t>
            </a:r>
          </a:p>
          <a:p>
            <a:pPr lvl="0"/>
            <a:r>
              <a:rPr lang="en-US" dirty="0"/>
              <a:t>Company</a:t>
            </a:r>
          </a:p>
        </p:txBody>
      </p:sp>
      <p:sp>
        <p:nvSpPr>
          <p:cNvPr id="23" name="TextBox 22"/>
          <p:cNvSpPr txBox="1"/>
          <p:nvPr/>
        </p:nvSpPr>
        <p:spPr>
          <a:xfrm>
            <a:off x="383654" y="6433111"/>
            <a:ext cx="4425413" cy="200055"/>
          </a:xfrm>
          <a:prstGeom prst="rect">
            <a:avLst/>
          </a:prstGeom>
          <a:solidFill>
            <a:schemeClr val="bg1"/>
          </a:solidFill>
        </p:spPr>
        <p:txBody>
          <a:bodyPr wrap="square" lIns="0" bIns="0" rtlCol="0" anchor="b" anchorCtr="0">
            <a:spAutoFit/>
          </a:bodyPr>
          <a:lstStyle/>
          <a:p>
            <a:pPr rtl="0"/>
            <a:r>
              <a:rPr lang="en-US" sz="1000" b="0" i="0" u="none" strike="noStrike" kern="1200" baseline="30000">
                <a:solidFill>
                  <a:schemeClr val="bg1">
                    <a:lumMod val="65000"/>
                  </a:schemeClr>
                </a:solidFill>
                <a:latin typeface="+mn-lt"/>
                <a:ea typeface="+mn-ea"/>
                <a:cs typeface="+mn-cs"/>
              </a:rPr>
              <a:t>CONFIDENTIAL AND PROPRIETARY FOR INTERNAL USE ONLY | CURRENT AS OF JANUARY</a:t>
            </a:r>
            <a:r>
              <a:rPr lang="en-US" sz="1000" b="0" i="0" u="none" strike="noStrike" kern="1200" baseline="0">
                <a:solidFill>
                  <a:schemeClr val="bg1">
                    <a:lumMod val="65000"/>
                  </a:schemeClr>
                </a:solidFill>
                <a:latin typeface="+mn-lt"/>
                <a:ea typeface="+mn-ea"/>
                <a:cs typeface="+mn-cs"/>
              </a:rPr>
              <a:t> </a:t>
            </a:r>
            <a:r>
              <a:rPr lang="en-US" sz="1000" b="0" i="0" u="none" strike="noStrike" kern="1200" baseline="30000">
                <a:solidFill>
                  <a:schemeClr val="bg1">
                    <a:lumMod val="65000"/>
                  </a:schemeClr>
                </a:solidFill>
                <a:latin typeface="+mn-lt"/>
                <a:ea typeface="+mn-ea"/>
                <a:cs typeface="+mn-cs"/>
              </a:rPr>
              <a:t>25, 2017</a:t>
            </a:r>
          </a:p>
        </p:txBody>
      </p:sp>
    </p:spTree>
    <p:extLst>
      <p:ext uri="{BB962C8B-B14F-4D97-AF65-F5344CB8AC3E}">
        <p14:creationId xmlns:p14="http://schemas.microsoft.com/office/powerpoint/2010/main" val="20766481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entered Title Only ">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520699" y="632784"/>
            <a:ext cx="11159068" cy="607929"/>
          </a:xfrm>
        </p:spPr>
        <p:txBody>
          <a:bodyPr vert="horz" wrap="square" lIns="0" tIns="0" rIns="0" bIns="0" rtlCol="0">
            <a:noAutofit/>
          </a:bodyPr>
          <a:lstStyle>
            <a:lvl1pPr marL="380990" indent="-380990" algn="ctr">
              <a:buFont typeface="Arial" panose="020B0604020202020204" pitchFamily="34" charset="0"/>
              <a:buNone/>
              <a:defRPr lang="id-ID" sz="3733" b="1" kern="0" spc="-53"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Tree>
    <p:extLst>
      <p:ext uri="{BB962C8B-B14F-4D97-AF65-F5344CB8AC3E}">
        <p14:creationId xmlns:p14="http://schemas.microsoft.com/office/powerpoint/2010/main" val="1806331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entered Title Only ">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520699" y="632784"/>
            <a:ext cx="11159068" cy="607929"/>
          </a:xfrm>
        </p:spPr>
        <p:txBody>
          <a:bodyPr vert="horz" wrap="square" lIns="0" tIns="0" rIns="0" bIns="0" rtlCol="0">
            <a:noAutofit/>
          </a:bodyPr>
          <a:lstStyle>
            <a:lvl1pPr marL="380990" indent="-380990" algn="ctr">
              <a:buFont typeface="Arial" panose="020B0604020202020204" pitchFamily="34" charset="0"/>
              <a:buNone/>
              <a:defRPr lang="id-ID" sz="3733" b="1" kern="0" spc="-53"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4" name="Picture Placeholder 4"/>
          <p:cNvSpPr>
            <a:spLocks noGrp="1"/>
          </p:cNvSpPr>
          <p:nvPr>
            <p:ph type="pic" sz="quarter" idx="21"/>
          </p:nvPr>
        </p:nvSpPr>
        <p:spPr>
          <a:xfrm>
            <a:off x="0" y="1424515"/>
            <a:ext cx="12192000" cy="3107269"/>
          </a:xfrm>
          <a:prstGeom prst="rect">
            <a:avLst/>
          </a:prstGeom>
          <a:solidFill>
            <a:schemeClr val="bg1">
              <a:lumMod val="50000"/>
            </a:schemeClr>
          </a:solidFill>
        </p:spPr>
        <p:txBody>
          <a:bodyPr tIns="18288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Tree>
    <p:extLst>
      <p:ext uri="{BB962C8B-B14F-4D97-AF65-F5344CB8AC3E}">
        <p14:creationId xmlns:p14="http://schemas.microsoft.com/office/powerpoint/2010/main" val="6098762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Team 1">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2E94030C-B3D0-446D-A8C5-7B0F4CEF397F}" type="slidenum">
              <a:rPr lang="en-US" smtClean="0"/>
              <a:t>‹#›</a:t>
            </a:fld>
            <a:endParaRPr lang="en-US"/>
          </a:p>
        </p:txBody>
      </p:sp>
      <p:sp>
        <p:nvSpPr>
          <p:cNvPr id="8" name="Picture Placeholder 2"/>
          <p:cNvSpPr>
            <a:spLocks noGrp="1"/>
          </p:cNvSpPr>
          <p:nvPr>
            <p:ph type="pic" sz="quarter" idx="17"/>
          </p:nvPr>
        </p:nvSpPr>
        <p:spPr>
          <a:xfrm>
            <a:off x="1652213"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9" name="Picture Placeholder 2"/>
          <p:cNvSpPr>
            <a:spLocks noGrp="1"/>
          </p:cNvSpPr>
          <p:nvPr>
            <p:ph type="pic" sz="quarter" idx="18"/>
          </p:nvPr>
        </p:nvSpPr>
        <p:spPr>
          <a:xfrm>
            <a:off x="4087336"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6594561"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9052627"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p:nvPr>
        </p:nvSpPr>
        <p:spPr>
          <a:xfrm>
            <a:off x="1321741"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5" name="Text Placeholder 10"/>
          <p:cNvSpPr>
            <a:spLocks noGrp="1"/>
          </p:cNvSpPr>
          <p:nvPr>
            <p:ph type="body" sz="quarter" idx="22"/>
          </p:nvPr>
        </p:nvSpPr>
        <p:spPr>
          <a:xfrm>
            <a:off x="1321737"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8" name="Text Placeholder 10"/>
          <p:cNvSpPr>
            <a:spLocks noGrp="1"/>
          </p:cNvSpPr>
          <p:nvPr>
            <p:ph type="body" sz="quarter" idx="23"/>
          </p:nvPr>
        </p:nvSpPr>
        <p:spPr>
          <a:xfrm>
            <a:off x="3756863"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9" name="Text Placeholder 10"/>
          <p:cNvSpPr>
            <a:spLocks noGrp="1"/>
          </p:cNvSpPr>
          <p:nvPr>
            <p:ph type="body" sz="quarter" idx="24"/>
          </p:nvPr>
        </p:nvSpPr>
        <p:spPr>
          <a:xfrm>
            <a:off x="3756860"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0" name="Text Placeholder 10"/>
          <p:cNvSpPr>
            <a:spLocks noGrp="1"/>
          </p:cNvSpPr>
          <p:nvPr>
            <p:ph type="body" sz="quarter" idx="25"/>
          </p:nvPr>
        </p:nvSpPr>
        <p:spPr>
          <a:xfrm>
            <a:off x="6264089"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1" name="Text Placeholder 10"/>
          <p:cNvSpPr>
            <a:spLocks noGrp="1"/>
          </p:cNvSpPr>
          <p:nvPr>
            <p:ph type="body" sz="quarter" idx="26"/>
          </p:nvPr>
        </p:nvSpPr>
        <p:spPr>
          <a:xfrm>
            <a:off x="6264085"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2" name="Text Placeholder 10"/>
          <p:cNvSpPr>
            <a:spLocks noGrp="1"/>
          </p:cNvSpPr>
          <p:nvPr>
            <p:ph type="body" sz="quarter" idx="27"/>
          </p:nvPr>
        </p:nvSpPr>
        <p:spPr>
          <a:xfrm>
            <a:off x="8722154"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3" name="Text Placeholder 10"/>
          <p:cNvSpPr>
            <a:spLocks noGrp="1"/>
          </p:cNvSpPr>
          <p:nvPr>
            <p:ph type="body" sz="quarter" idx="28"/>
          </p:nvPr>
        </p:nvSpPr>
        <p:spPr>
          <a:xfrm>
            <a:off x="8722151"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7" name="Text Placeholder 10"/>
          <p:cNvSpPr>
            <a:spLocks noGrp="1"/>
          </p:cNvSpPr>
          <p:nvPr>
            <p:ph type="body" sz="quarter" idx="14" hasCustomPrompt="1"/>
          </p:nvPr>
        </p:nvSpPr>
        <p:spPr>
          <a:xfrm>
            <a:off x="520699" y="632784"/>
            <a:ext cx="11159068" cy="607929"/>
          </a:xfrm>
        </p:spPr>
        <p:txBody>
          <a:bodyPr vert="horz" wrap="square" lIns="0" tIns="0" rIns="0" bIns="0" rtlCol="0">
            <a:noAutofit/>
          </a:bodyPr>
          <a:lstStyle>
            <a:lvl1pPr marL="380990" indent="-380990" algn="ctr">
              <a:buFont typeface="Arial" panose="020B0604020202020204" pitchFamily="34" charset="0"/>
              <a:buNone/>
              <a:defRPr lang="id-ID" sz="3733" b="1" kern="0" spc="-53"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Tree>
    <p:extLst>
      <p:ext uri="{BB962C8B-B14F-4D97-AF65-F5344CB8AC3E}">
        <p14:creationId xmlns:p14="http://schemas.microsoft.com/office/powerpoint/2010/main" val="33912597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Logo Slide 1">
    <p:bg>
      <p:bgPr>
        <a:solidFill>
          <a:schemeClr val="accent2"/>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grpSp>
        <p:nvGrpSpPr>
          <p:cNvPr id="5" name="Group 4"/>
          <p:cNvGrpSpPr/>
          <p:nvPr/>
        </p:nvGrpSpPr>
        <p:grpSpPr>
          <a:xfrm>
            <a:off x="2442450" y="2695065"/>
            <a:ext cx="7307103" cy="4109472"/>
            <a:chOff x="-1026613" y="1901064"/>
            <a:chExt cx="7307103" cy="4109472"/>
          </a:xfrm>
        </p:grpSpPr>
        <p:sp>
          <p:nvSpPr>
            <p:cNvPr id="6" name="Text Box 3"/>
            <p:cNvSpPr txBox="1">
              <a:spLocks noChangeArrowheads="1"/>
            </p:cNvSpPr>
            <p:nvPr/>
          </p:nvSpPr>
          <p:spPr bwMode="blackWhite">
            <a:xfrm>
              <a:off x="-1026613" y="5606584"/>
              <a:ext cx="7307103" cy="403952"/>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914076" eaLnBrk="0" hangingPunct="0">
                <a:lnSpc>
                  <a:spcPts val="900"/>
                </a:lnSpc>
                <a:defRPr/>
              </a:pPr>
              <a:r>
                <a:rPr lang="en-US" sz="70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2016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896" y="1901064"/>
              <a:ext cx="3172083" cy="826701"/>
            </a:xfrm>
            <a:prstGeom prst="rect">
              <a:avLst/>
            </a:prstGeom>
            <a:noFill/>
            <a:ln>
              <a:noFill/>
            </a:ln>
          </p:spPr>
        </p:pic>
      </p:grpSp>
    </p:spTree>
    <p:extLst>
      <p:ext uri="{BB962C8B-B14F-4D97-AF65-F5344CB8AC3E}">
        <p14:creationId xmlns:p14="http://schemas.microsoft.com/office/powerpoint/2010/main" val="1468378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ain Title Slide Gradient">
    <p:bg>
      <p:bgPr>
        <a:solidFill>
          <a:schemeClr val="accent2"/>
        </a:solidFill>
        <a:effectLst/>
      </p:bgPr>
    </p:bg>
    <p:spTree>
      <p:nvGrpSpPr>
        <p:cNvPr id="1" name=""/>
        <p:cNvGrpSpPr/>
        <p:nvPr/>
      </p:nvGrpSpPr>
      <p:grpSpPr>
        <a:xfrm>
          <a:off x="0" y="0"/>
          <a:ext cx="0" cy="0"/>
          <a:chOff x="0" y="0"/>
          <a:chExt cx="0" cy="0"/>
        </a:xfrm>
      </p:grpSpPr>
      <p:sp>
        <p:nvSpPr>
          <p:cNvPr id="4" name="Rectangle 3"/>
          <p:cNvSpPr/>
          <p:nvPr/>
        </p:nvSpPr>
        <p:spPr>
          <a:xfrm>
            <a:off x="0" y="2"/>
            <a:ext cx="12192000" cy="6858001"/>
          </a:xfrm>
          <a:prstGeom prst="rect">
            <a:avLst/>
          </a:prstGeom>
          <a:gradFill flip="none" rotWithShape="1">
            <a:gsLst>
              <a:gs pos="57755">
                <a:srgbClr val="00669B"/>
              </a:gs>
              <a:gs pos="15000">
                <a:srgbClr val="2B2C72"/>
              </a:gs>
              <a:gs pos="100000">
                <a:srgbClr val="6DC2D9"/>
              </a:gs>
            </a:gsLst>
            <a:lin ang="18900000" scaled="1"/>
            <a:tileRect/>
          </a:gradFill>
          <a:ln w="25400" cap="flat" cmpd="sng" algn="ctr">
            <a:noFill/>
            <a:prstDash val="solid"/>
          </a:ln>
          <a:effectLst/>
        </p:spPr>
        <p:txBody>
          <a:bodyPr lIns="121920" tIns="121920" rIns="121920" bIns="121920" rtlCol="0" anchor="ctr" anchorCtr="0"/>
          <a:lstStyle/>
          <a:p>
            <a:pPr algn="ctr" defTabSz="1219140">
              <a:defRPr/>
            </a:pPr>
            <a:endParaRPr lang="en-US" sz="2400" kern="0">
              <a:gradFill>
                <a:gsLst>
                  <a:gs pos="0">
                    <a:srgbClr val="FFFFFF"/>
                  </a:gs>
                  <a:gs pos="98000">
                    <a:srgbClr val="FFFFFF"/>
                  </a:gs>
                </a:gsLst>
                <a:lin ang="5400000" scaled="0"/>
              </a:gradFill>
              <a:latin typeface="Arial" panose="020B0604020202020204"/>
              <a:ea typeface="Segoe UI Black" panose="020B0A02040204020203" pitchFamily="34" charset="0"/>
              <a:cs typeface="Segoe UI Black" panose="020B0A02040204020203" pitchFamily="34" charset="0"/>
            </a:endParaRPr>
          </a:p>
        </p:txBody>
      </p:sp>
      <p:sp>
        <p:nvSpPr>
          <p:cNvPr id="6" name="Title Placeholder 1"/>
          <p:cNvSpPr>
            <a:spLocks noGrp="1"/>
          </p:cNvSpPr>
          <p:nvPr>
            <p:ph type="title" hasCustomPrompt="1"/>
          </p:nvPr>
        </p:nvSpPr>
        <p:spPr>
          <a:xfrm>
            <a:off x="406400" y="22519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8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12" name="Text Placeholder 10"/>
          <p:cNvSpPr>
            <a:spLocks noGrp="1"/>
          </p:cNvSpPr>
          <p:nvPr>
            <p:ph type="body" sz="quarter" idx="15" hasCustomPrompt="1"/>
          </p:nvPr>
        </p:nvSpPr>
        <p:spPr>
          <a:xfrm>
            <a:off x="418576" y="3950829"/>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sp>
        <p:nvSpPr>
          <p:cNvPr id="13" name="Text Placeholder 10"/>
          <p:cNvSpPr>
            <a:spLocks noGrp="1"/>
          </p:cNvSpPr>
          <p:nvPr>
            <p:ph type="body" sz="quarter" idx="22" hasCustomPrompt="1"/>
          </p:nvPr>
        </p:nvSpPr>
        <p:spPr>
          <a:xfrm>
            <a:off x="418576" y="4417823"/>
            <a:ext cx="11261192" cy="277695"/>
          </a:xfrm>
        </p:spPr>
        <p:txBody>
          <a:bodyPr lIns="0" tIns="0" rIns="0" bIns="0">
            <a:normAutofit/>
          </a:bodyPr>
          <a:lstStyle>
            <a:lvl1pPr marL="0" indent="0" algn="l">
              <a:buNone/>
              <a:defRPr sz="1200" b="0" kern="0" spc="51" baseline="0">
                <a:solidFill>
                  <a:schemeClr val="accent1">
                    <a:lumMod val="60000"/>
                    <a:lumOff val="40000"/>
                  </a:schemeClr>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2326500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Logo Slide 2">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solidFill>
                  <a:schemeClr val="tx1"/>
                </a:soli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
        <p:nvSpPr>
          <p:cNvPr id="6" name="Text Box 3"/>
          <p:cNvSpPr txBox="1">
            <a:spLocks noChangeArrowheads="1"/>
          </p:cNvSpPr>
          <p:nvPr/>
        </p:nvSpPr>
        <p:spPr bwMode="blackWhite">
          <a:xfrm>
            <a:off x="2442450" y="6342880"/>
            <a:ext cx="7307103" cy="461658"/>
          </a:xfrm>
          <a:prstGeom prst="rect">
            <a:avLst/>
          </a:prstGeom>
          <a:noFill/>
          <a:ln w="12700">
            <a:noFill/>
            <a:miter lim="800000"/>
            <a:headEnd type="none" w="sm" len="sm"/>
            <a:tailEnd type="none" w="sm" len="sm"/>
          </a:ln>
          <a:effectLst/>
        </p:spPr>
        <p:txBody>
          <a:bodyPr wrap="square" lIns="0" tIns="45713" rIns="0" bIns="182880" anchor="b" anchorCtr="0">
            <a:spAutoFit/>
          </a:bodyPr>
          <a:lstStyle/>
          <a:p>
            <a:pPr algn="ctr" defTabSz="914076" eaLnBrk="0" hangingPunct="0">
              <a:lnSpc>
                <a:spcPts val="900"/>
              </a:lnSpc>
              <a:defRPr/>
            </a:pPr>
            <a:r>
              <a:rPr lang="en-US" sz="700">
                <a:solidFill>
                  <a:schemeClr val="tx1"/>
                </a:solidFill>
                <a:latin typeface="Arial" panose="020B0604020202020204" pitchFamily="34" charset="0"/>
                <a:cs typeface="Arial" panose="020B0604020202020204" pitchFamily="34" charset="0"/>
              </a:rPr>
              <a:t>© 2016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559" y="2455158"/>
            <a:ext cx="3712883" cy="1314980"/>
          </a:xfrm>
          <a:prstGeom prst="rect">
            <a:avLst/>
          </a:prstGeom>
        </p:spPr>
      </p:pic>
    </p:spTree>
    <p:extLst>
      <p:ext uri="{BB962C8B-B14F-4D97-AF65-F5344CB8AC3E}">
        <p14:creationId xmlns:p14="http://schemas.microsoft.com/office/powerpoint/2010/main" val="1633875435"/>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Logo Slide 3">
    <p:bg>
      <p:bgPr>
        <a:solidFill>
          <a:schemeClr val="bg1"/>
        </a:solidFill>
        <a:effectLst/>
      </p:bgPr>
    </p:bg>
    <p:spTree>
      <p:nvGrpSpPr>
        <p:cNvPr id="1" name=""/>
        <p:cNvGrpSpPr/>
        <p:nvPr/>
      </p:nvGrpSpPr>
      <p:grpSpPr>
        <a:xfrm>
          <a:off x="0" y="0"/>
          <a:ext cx="0" cy="0"/>
          <a:chOff x="0" y="0"/>
          <a:chExt cx="0" cy="0"/>
        </a:xfrm>
      </p:grpSpPr>
      <p:sp>
        <p:nvSpPr>
          <p:cNvPr id="11"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33832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23587556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ogo Slide 4">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33832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10187140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45B14D-0D50-47D6-ACA9-5A8712E7DE9A}" type="datetimeFigureOut">
              <a:rPr lang="en-US" smtClean="0"/>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4030C-B3D0-446D-A8C5-7B0F4CEF397F}" type="slidenum">
              <a:rPr lang="en-US" smtClean="0"/>
              <a:t>‹#›</a:t>
            </a:fld>
            <a:endParaRPr lang="en-US"/>
          </a:p>
        </p:txBody>
      </p:sp>
    </p:spTree>
    <p:extLst>
      <p:ext uri="{BB962C8B-B14F-4D97-AF65-F5344CB8AC3E}">
        <p14:creationId xmlns:p14="http://schemas.microsoft.com/office/powerpoint/2010/main" val="19430386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45B14D-0D50-47D6-ACA9-5A8712E7DE9A}" type="datetimeFigureOut">
              <a:rPr lang="en-US" smtClean="0"/>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4030C-B3D0-446D-A8C5-7B0F4CEF397F}" type="slidenum">
              <a:rPr lang="en-US" smtClean="0"/>
              <a:t>‹#›</a:t>
            </a:fld>
            <a:endParaRPr lang="en-US"/>
          </a:p>
        </p:txBody>
      </p:sp>
    </p:spTree>
    <p:extLst>
      <p:ext uri="{BB962C8B-B14F-4D97-AF65-F5344CB8AC3E}">
        <p14:creationId xmlns:p14="http://schemas.microsoft.com/office/powerpoint/2010/main" val="22195048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635542" y="728296"/>
            <a:ext cx="10894977" cy="4573624"/>
          </a:xfrm>
          <a:prstGeom prst="rect">
            <a:avLst/>
          </a:prstGeom>
          <a:noFill/>
        </p:spPr>
        <p:txBody>
          <a:bodyPr wrap="square" rtlCol="0">
            <a:spAutoFit/>
          </a:bodyPr>
          <a:lstStyle/>
          <a:p>
            <a:pPr>
              <a:lnSpc>
                <a:spcPct val="90000"/>
              </a:lnSpc>
              <a:spcBef>
                <a:spcPts val="800"/>
              </a:spcBef>
              <a:buClr>
                <a:srgbClr val="CC0000"/>
              </a:buClr>
              <a:buSzPct val="110000"/>
            </a:pPr>
            <a:r>
              <a:rPr lang="en-US" sz="2667" b="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2016</a:t>
            </a:r>
            <a:r>
              <a:rPr lang="en-US" sz="2667"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 Base Template v01</a:t>
            </a:r>
          </a:p>
          <a:p>
            <a:pPr>
              <a:lnSpc>
                <a:spcPct val="90000"/>
              </a:lnSpc>
              <a:spcBef>
                <a:spcPts val="800"/>
              </a:spcBef>
              <a:buClr>
                <a:srgbClr val="CC0000"/>
              </a:buClr>
              <a:buSzPct val="110000"/>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Last updated: May 2016</a:t>
            </a:r>
          </a:p>
          <a:p>
            <a:pPr>
              <a:lnSpc>
                <a:spcPct val="90000"/>
              </a:lnSpc>
              <a:spcBef>
                <a:spcPts val="800"/>
              </a:spcBef>
              <a:buClr>
                <a:srgbClr val="CC0000"/>
              </a:buClr>
              <a:buSzPct val="110000"/>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90000"/>
              </a:lnSpc>
              <a:spcBef>
                <a:spcPts val="800"/>
              </a:spcBef>
              <a:buClr>
                <a:srgbClr val="CC0000"/>
              </a:buClr>
              <a:buSzPct val="110000"/>
            </a:pPr>
            <a:r>
              <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https://sp.slalom.com/ourfirm/studio/SitePages/templates.aspx</a:t>
            </a:r>
            <a:endPar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endPar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800"/>
              </a:spcBef>
              <a:buClr>
                <a:srgbClr val="CC0000"/>
              </a:buClr>
              <a:buSzPct val="110000"/>
            </a:pPr>
            <a:r>
              <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rPr>
              <a:t>USE GUIDELINES</a:t>
            </a:r>
          </a:p>
          <a:p>
            <a:pPr>
              <a:lnSpc>
                <a:spcPct val="90000"/>
              </a:lnSpc>
              <a:spcBef>
                <a:spcPts val="800"/>
              </a:spcBef>
              <a:buClr>
                <a:srgbClr val="CC0000"/>
              </a:buClr>
              <a:buSzPct val="110000"/>
            </a:pPr>
            <a:r>
              <a:rPr lang="en-US" sz="1600" b="0">
                <a:gradFill>
                  <a:gsLst>
                    <a:gs pos="0">
                      <a:schemeClr val="bg1"/>
                    </a:gs>
                    <a:gs pos="99000">
                      <a:schemeClr val="bg1"/>
                    </a:gs>
                  </a:gsLst>
                  <a:lin ang="5400000" scaled="0"/>
                </a:gradFill>
                <a:latin typeface="Arial" panose="020B0604020202020204" pitchFamily="34" charset="0"/>
                <a:cs typeface="Arial" panose="020B0604020202020204" pitchFamily="34" charset="0"/>
              </a:rPr>
              <a:t>This template has been designed</a:t>
            </a: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 for use in Microsoft Office on a PC operating system. </a:t>
            </a:r>
          </a:p>
          <a:p>
            <a:pPr>
              <a:lnSpc>
                <a:spcPct val="90000"/>
              </a:lnSpc>
              <a:spcBef>
                <a:spcPts val="800"/>
              </a:spcBef>
              <a:buClr>
                <a:srgbClr val="CC0000"/>
              </a:buClr>
              <a:buSzPct val="110000"/>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For general presentations tips and tricks visit: </a:t>
            </a: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https://sp.slalom.com/ourfirm/studio/Templates/PowerPoint%20Tips%20and%20Tricks.pdf</a:t>
            </a: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1219170" rtl="0" eaLnBrk="1" fontAlgn="auto" latinLnBrk="0" hangingPunct="1">
              <a:lnSpc>
                <a:spcPct val="90000"/>
              </a:lnSpc>
              <a:spcBef>
                <a:spcPts val="800"/>
              </a:spcBef>
              <a:spcAft>
                <a:spcPts val="0"/>
              </a:spcAft>
              <a:buClr>
                <a:srgbClr val="CC0000"/>
              </a:buClr>
              <a:buSzPct val="110000"/>
              <a:buFontTx/>
              <a:buNone/>
              <a:tabLst/>
              <a:defRPr/>
            </a:pP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600" b="0" baseline="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35723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Main Title Slide">
    <p:bg>
      <p:bgPr>
        <a:solidFill>
          <a:schemeClr val="accent2"/>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406400" y="22519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8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18576" y="3950829"/>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grpSp>
        <p:nvGrpSpPr>
          <p:cNvPr id="8" name="Group 7"/>
          <p:cNvGrpSpPr/>
          <p:nvPr/>
        </p:nvGrpSpPr>
        <p:grpSpPr>
          <a:xfrm>
            <a:off x="383724" y="6326506"/>
            <a:ext cx="11420017" cy="259143"/>
            <a:chOff x="304619" y="4744879"/>
            <a:chExt cx="8565013" cy="194357"/>
          </a:xfrm>
        </p:grpSpPr>
        <p:sp>
          <p:nvSpPr>
            <p:cNvPr id="9" name="TextBox 8"/>
            <p:cNvSpPr txBox="1"/>
            <p:nvPr/>
          </p:nvSpPr>
          <p:spPr>
            <a:xfrm>
              <a:off x="304619" y="4812278"/>
              <a:ext cx="554960" cy="126958"/>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3832" y="4744879"/>
              <a:ext cx="685800" cy="178733"/>
            </a:xfrm>
            <a:prstGeom prst="rect">
              <a:avLst/>
            </a:prstGeom>
            <a:noFill/>
            <a:ln>
              <a:noFill/>
            </a:ln>
          </p:spPr>
        </p:pic>
      </p:grpSp>
      <p:sp>
        <p:nvSpPr>
          <p:cNvPr id="11" name="Text Placeholder 10"/>
          <p:cNvSpPr>
            <a:spLocks noGrp="1"/>
          </p:cNvSpPr>
          <p:nvPr>
            <p:ph type="body" sz="quarter" idx="22" hasCustomPrompt="1"/>
          </p:nvPr>
        </p:nvSpPr>
        <p:spPr>
          <a:xfrm>
            <a:off x="418576" y="4417823"/>
            <a:ext cx="11261192" cy="277695"/>
          </a:xfrm>
        </p:spPr>
        <p:txBody>
          <a:bodyPr lIns="0" tIns="0" rIns="0" bIns="0">
            <a:normAutofit/>
          </a:bodyPr>
          <a:lstStyle>
            <a:lvl1pPr marL="0" indent="0" algn="l">
              <a:buNone/>
              <a:defRPr sz="1200" b="0" kern="0" spc="51" baseline="0">
                <a:solidFill>
                  <a:schemeClr val="accent1">
                    <a:lumMod val="60000"/>
                    <a:lumOff val="40000"/>
                  </a:schemeClr>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10885953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Main Title Slide Gradient">
    <p:bg>
      <p:bgPr>
        <a:solidFill>
          <a:schemeClr val="accent2"/>
        </a:solidFill>
        <a:effectLst/>
      </p:bgPr>
    </p:bg>
    <p:spTree>
      <p:nvGrpSpPr>
        <p:cNvPr id="1" name=""/>
        <p:cNvGrpSpPr/>
        <p:nvPr/>
      </p:nvGrpSpPr>
      <p:grpSpPr>
        <a:xfrm>
          <a:off x="0" y="0"/>
          <a:ext cx="0" cy="0"/>
          <a:chOff x="0" y="0"/>
          <a:chExt cx="0" cy="0"/>
        </a:xfrm>
      </p:grpSpPr>
      <p:sp>
        <p:nvSpPr>
          <p:cNvPr id="4" name="Rectangle 3"/>
          <p:cNvSpPr/>
          <p:nvPr/>
        </p:nvSpPr>
        <p:spPr>
          <a:xfrm>
            <a:off x="0" y="2"/>
            <a:ext cx="12192000" cy="6858001"/>
          </a:xfrm>
          <a:prstGeom prst="rect">
            <a:avLst/>
          </a:prstGeom>
          <a:gradFill flip="none" rotWithShape="1">
            <a:gsLst>
              <a:gs pos="57755">
                <a:srgbClr val="00669B"/>
              </a:gs>
              <a:gs pos="15000">
                <a:srgbClr val="2B2C72"/>
              </a:gs>
              <a:gs pos="100000">
                <a:srgbClr val="6DC2D9"/>
              </a:gs>
            </a:gsLst>
            <a:lin ang="18900000" scaled="1"/>
            <a:tileRect/>
          </a:gradFill>
          <a:ln w="25400" cap="flat" cmpd="sng" algn="ctr">
            <a:noFill/>
            <a:prstDash val="solid"/>
          </a:ln>
          <a:effectLst/>
        </p:spPr>
        <p:txBody>
          <a:bodyPr lIns="121920" tIns="121920" rIns="121920" bIns="121920" rtlCol="0" anchor="ctr" anchorCtr="0"/>
          <a:lstStyle/>
          <a:p>
            <a:pPr algn="ctr" defTabSz="1219140">
              <a:defRPr/>
            </a:pPr>
            <a:endParaRPr lang="en-US" sz="2400" kern="0">
              <a:gradFill>
                <a:gsLst>
                  <a:gs pos="0">
                    <a:srgbClr val="FFFFFF"/>
                  </a:gs>
                  <a:gs pos="98000">
                    <a:srgbClr val="FFFFFF"/>
                  </a:gs>
                </a:gsLst>
                <a:lin ang="5400000" scaled="0"/>
              </a:gradFill>
              <a:latin typeface="Arial" panose="020B0604020202020204"/>
              <a:ea typeface="Segoe UI Black" panose="020B0A02040204020203" pitchFamily="34" charset="0"/>
              <a:cs typeface="Segoe UI Black" panose="020B0A02040204020203" pitchFamily="34" charset="0"/>
            </a:endParaRPr>
          </a:p>
        </p:txBody>
      </p:sp>
      <p:sp>
        <p:nvSpPr>
          <p:cNvPr id="6" name="Title Placeholder 1"/>
          <p:cNvSpPr>
            <a:spLocks noGrp="1"/>
          </p:cNvSpPr>
          <p:nvPr>
            <p:ph type="title" hasCustomPrompt="1"/>
          </p:nvPr>
        </p:nvSpPr>
        <p:spPr>
          <a:xfrm>
            <a:off x="406400" y="22519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8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12" name="Text Placeholder 10"/>
          <p:cNvSpPr>
            <a:spLocks noGrp="1"/>
          </p:cNvSpPr>
          <p:nvPr>
            <p:ph type="body" sz="quarter" idx="15" hasCustomPrompt="1"/>
          </p:nvPr>
        </p:nvSpPr>
        <p:spPr>
          <a:xfrm>
            <a:off x="418576" y="3950829"/>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sp>
        <p:nvSpPr>
          <p:cNvPr id="13" name="Text Placeholder 10"/>
          <p:cNvSpPr>
            <a:spLocks noGrp="1"/>
          </p:cNvSpPr>
          <p:nvPr>
            <p:ph type="body" sz="quarter" idx="22" hasCustomPrompt="1"/>
          </p:nvPr>
        </p:nvSpPr>
        <p:spPr>
          <a:xfrm>
            <a:off x="418576" y="4417823"/>
            <a:ext cx="11261192" cy="277695"/>
          </a:xfrm>
        </p:spPr>
        <p:txBody>
          <a:bodyPr lIns="0" tIns="0" rIns="0" bIns="0">
            <a:normAutofit/>
          </a:bodyPr>
          <a:lstStyle>
            <a:lvl1pPr marL="0" indent="0" algn="l">
              <a:buNone/>
              <a:defRPr sz="1200" b="0" kern="0" spc="51" baseline="0">
                <a:solidFill>
                  <a:schemeClr val="accent1">
                    <a:lumMod val="60000"/>
                    <a:lumOff val="40000"/>
                  </a:schemeClr>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13471354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Main Title Slide Photo">
    <p:spTree>
      <p:nvGrpSpPr>
        <p:cNvPr id="1" name=""/>
        <p:cNvGrpSpPr/>
        <p:nvPr/>
      </p:nvGrpSpPr>
      <p:grpSpPr>
        <a:xfrm>
          <a:off x="0" y="0"/>
          <a:ext cx="0" cy="0"/>
          <a:chOff x="0" y="0"/>
          <a:chExt cx="0" cy="0"/>
        </a:xfrm>
      </p:grpSpPr>
      <p:sp>
        <p:nvSpPr>
          <p:cNvPr id="20"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29260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grpSp>
        <p:nvGrpSpPr>
          <p:cNvPr id="8" name="Group 7"/>
          <p:cNvGrpSpPr/>
          <p:nvPr/>
        </p:nvGrpSpPr>
        <p:grpSpPr>
          <a:xfrm>
            <a:off x="383724" y="6326506"/>
            <a:ext cx="11420017" cy="259143"/>
            <a:chOff x="304619" y="4744879"/>
            <a:chExt cx="8565013" cy="194357"/>
          </a:xfrm>
        </p:grpSpPr>
        <p:sp>
          <p:nvSpPr>
            <p:cNvPr id="9" name="TextBox 8"/>
            <p:cNvSpPr txBox="1"/>
            <p:nvPr/>
          </p:nvSpPr>
          <p:spPr>
            <a:xfrm>
              <a:off x="304619" y="4812278"/>
              <a:ext cx="554960" cy="126958"/>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3832" y="4744879"/>
              <a:ext cx="685800" cy="178733"/>
            </a:xfrm>
            <a:prstGeom prst="rect">
              <a:avLst/>
            </a:prstGeom>
            <a:noFill/>
            <a:ln>
              <a:noFill/>
            </a:ln>
          </p:spPr>
        </p:pic>
      </p:grpSp>
      <p:sp>
        <p:nvSpPr>
          <p:cNvPr id="11" name="Title Placeholder 1"/>
          <p:cNvSpPr>
            <a:spLocks noGrp="1"/>
          </p:cNvSpPr>
          <p:nvPr>
            <p:ph type="title" hasCustomPrompt="1"/>
          </p:nvPr>
        </p:nvSpPr>
        <p:spPr>
          <a:xfrm>
            <a:off x="406400" y="22519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8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14" name="Text Placeholder 10"/>
          <p:cNvSpPr>
            <a:spLocks noGrp="1"/>
          </p:cNvSpPr>
          <p:nvPr>
            <p:ph type="body" sz="quarter" idx="15" hasCustomPrompt="1"/>
          </p:nvPr>
        </p:nvSpPr>
        <p:spPr>
          <a:xfrm>
            <a:off x="418576" y="3950829"/>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51" baseline="0" dirty="0">
                <a:solidFill>
                  <a:schemeClr val="bg1"/>
                </a:soli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sp>
        <p:nvSpPr>
          <p:cNvPr id="15" name="Text Placeholder 10"/>
          <p:cNvSpPr>
            <a:spLocks noGrp="1"/>
          </p:cNvSpPr>
          <p:nvPr>
            <p:ph type="body" sz="quarter" idx="22" hasCustomPrompt="1"/>
          </p:nvPr>
        </p:nvSpPr>
        <p:spPr>
          <a:xfrm>
            <a:off x="418576" y="4417823"/>
            <a:ext cx="11261192" cy="277695"/>
          </a:xfrm>
        </p:spPr>
        <p:txBody>
          <a:bodyPr lIns="0" tIns="0" rIns="0" bIns="0">
            <a:normAutofit/>
          </a:bodyPr>
          <a:lstStyle>
            <a:lvl1pPr marL="0" indent="0" algn="l">
              <a:buNone/>
              <a:defRPr sz="1200" b="0" kern="0" spc="51" baseline="0">
                <a:solidFill>
                  <a:schemeClr val="bg1"/>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25583320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Divider Blue">
    <p:bg>
      <p:bgPr>
        <a:solidFill>
          <a:schemeClr val="accent2"/>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06400" y="21122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3733"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7" name="Text Placeholder 10"/>
          <p:cNvSpPr>
            <a:spLocks noGrp="1"/>
          </p:cNvSpPr>
          <p:nvPr>
            <p:ph type="body" sz="quarter" idx="15" hasCustomPrompt="1"/>
          </p:nvPr>
        </p:nvSpPr>
        <p:spPr>
          <a:xfrm>
            <a:off x="418576" y="3723564"/>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333"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spTree>
    <p:extLst>
      <p:ext uri="{BB962C8B-B14F-4D97-AF65-F5344CB8AC3E}">
        <p14:creationId xmlns:p14="http://schemas.microsoft.com/office/powerpoint/2010/main" val="41594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ain Title Slide Photo">
    <p:spTree>
      <p:nvGrpSpPr>
        <p:cNvPr id="1" name=""/>
        <p:cNvGrpSpPr/>
        <p:nvPr/>
      </p:nvGrpSpPr>
      <p:grpSpPr>
        <a:xfrm>
          <a:off x="0" y="0"/>
          <a:ext cx="0" cy="0"/>
          <a:chOff x="0" y="0"/>
          <a:chExt cx="0" cy="0"/>
        </a:xfrm>
      </p:grpSpPr>
      <p:sp>
        <p:nvSpPr>
          <p:cNvPr id="20"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29260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grpSp>
        <p:nvGrpSpPr>
          <p:cNvPr id="8" name="Group 7"/>
          <p:cNvGrpSpPr/>
          <p:nvPr/>
        </p:nvGrpSpPr>
        <p:grpSpPr>
          <a:xfrm>
            <a:off x="383724" y="6326506"/>
            <a:ext cx="11420017" cy="259143"/>
            <a:chOff x="304619" y="4744879"/>
            <a:chExt cx="8565013" cy="194357"/>
          </a:xfrm>
        </p:grpSpPr>
        <p:sp>
          <p:nvSpPr>
            <p:cNvPr id="9" name="TextBox 8"/>
            <p:cNvSpPr txBox="1"/>
            <p:nvPr/>
          </p:nvSpPr>
          <p:spPr>
            <a:xfrm>
              <a:off x="304619" y="4812278"/>
              <a:ext cx="554960" cy="126958"/>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3832" y="4744879"/>
              <a:ext cx="685800" cy="178733"/>
            </a:xfrm>
            <a:prstGeom prst="rect">
              <a:avLst/>
            </a:prstGeom>
            <a:noFill/>
            <a:ln>
              <a:noFill/>
            </a:ln>
          </p:spPr>
        </p:pic>
      </p:grpSp>
      <p:sp>
        <p:nvSpPr>
          <p:cNvPr id="11" name="Title Placeholder 1"/>
          <p:cNvSpPr>
            <a:spLocks noGrp="1"/>
          </p:cNvSpPr>
          <p:nvPr>
            <p:ph type="title" hasCustomPrompt="1"/>
          </p:nvPr>
        </p:nvSpPr>
        <p:spPr>
          <a:xfrm>
            <a:off x="406400" y="22519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800"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14" name="Text Placeholder 10"/>
          <p:cNvSpPr>
            <a:spLocks noGrp="1"/>
          </p:cNvSpPr>
          <p:nvPr>
            <p:ph type="body" sz="quarter" idx="15" hasCustomPrompt="1"/>
          </p:nvPr>
        </p:nvSpPr>
        <p:spPr>
          <a:xfrm>
            <a:off x="418576" y="3950829"/>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51" baseline="0" dirty="0">
                <a:solidFill>
                  <a:schemeClr val="bg1"/>
                </a:soli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sp>
        <p:nvSpPr>
          <p:cNvPr id="15" name="Text Placeholder 10"/>
          <p:cNvSpPr>
            <a:spLocks noGrp="1"/>
          </p:cNvSpPr>
          <p:nvPr>
            <p:ph type="body" sz="quarter" idx="22" hasCustomPrompt="1"/>
          </p:nvPr>
        </p:nvSpPr>
        <p:spPr>
          <a:xfrm>
            <a:off x="418576" y="4417823"/>
            <a:ext cx="11261192" cy="277695"/>
          </a:xfrm>
        </p:spPr>
        <p:txBody>
          <a:bodyPr lIns="0" tIns="0" rIns="0" bIns="0">
            <a:normAutofit/>
          </a:bodyPr>
          <a:lstStyle>
            <a:lvl1pPr marL="0" indent="0" algn="l">
              <a:buNone/>
              <a:defRPr sz="1200" b="0" kern="0" spc="51" baseline="0">
                <a:solidFill>
                  <a:schemeClr val="bg1"/>
                </a:soli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8745035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Divider White">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406400" y="21122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3733" b="0" kern="1200" spc="0" baseline="0" dirty="0">
                <a:solidFill>
                  <a:schemeClr val="accent2"/>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18576" y="3723564"/>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333" b="0" kern="1200" spc="51" baseline="0" dirty="0">
                <a:solidFill>
                  <a:schemeClr val="tx1"/>
                </a:solidFill>
                <a:latin typeface="Arial" panose="020B0604020202020204" pitchFamily="34" charset="0"/>
                <a:ea typeface="+mn-ea"/>
                <a:cs typeface="Arial" panose="020B0604020202020204" pitchFamily="34" charset="0"/>
              </a:defRPr>
            </a:lvl1pPr>
          </a:lstStyle>
          <a:p>
            <a:pPr lvl="0"/>
            <a:r>
              <a:rPr lang="en-US" dirty="0"/>
              <a:t>This is a title slide. Do not use this for content slides. </a:t>
            </a:r>
          </a:p>
        </p:txBody>
      </p:sp>
    </p:spTree>
    <p:extLst>
      <p:ext uri="{BB962C8B-B14F-4D97-AF65-F5344CB8AC3E}">
        <p14:creationId xmlns:p14="http://schemas.microsoft.com/office/powerpoint/2010/main" val="61854208"/>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Agenda Photo">
    <p:bg>
      <p:bgPr>
        <a:solidFill>
          <a:schemeClr val="bg1">
            <a:lumMod val="7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29260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9" name="Title Placeholder 1"/>
          <p:cNvSpPr>
            <a:spLocks noGrp="1"/>
          </p:cNvSpPr>
          <p:nvPr>
            <p:ph type="title" hasCustomPrompt="1"/>
          </p:nvPr>
        </p:nvSpPr>
        <p:spPr>
          <a:xfrm>
            <a:off x="505125" y="1640115"/>
            <a:ext cx="11174643" cy="1941405"/>
          </a:xfrm>
          <a:prstGeom prst="rect">
            <a:avLst/>
          </a:prstGeom>
        </p:spPr>
        <p:txBody>
          <a:bodyPr vert="horz" lIns="0" tIns="45720" rIns="91440" bIns="45720" rtlCol="0" anchor="b">
            <a:noAutofit/>
          </a:bodyPr>
          <a:lstStyle>
            <a:lvl1pPr marL="0" indent="0" algn="ctr" defTabSz="914332" rtl="0" eaLnBrk="1" latinLnBrk="0" hangingPunct="1">
              <a:lnSpc>
                <a:spcPct val="100000"/>
              </a:lnSpc>
              <a:spcBef>
                <a:spcPct val="0"/>
              </a:spcBef>
              <a:buNone/>
              <a:defRPr lang="en-US" sz="3200" b="0" kern="1200" spc="0" baseline="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indent="0" algn="ctr" defTabSz="685766">
              <a:lnSpc>
                <a:spcPct val="100000"/>
              </a:lnSpc>
              <a:spcBef>
                <a:spcPct val="0"/>
              </a:spcBef>
              <a:buNone/>
              <a:defRPr/>
            </a:pPr>
            <a:r>
              <a:rPr lang="en-US" sz="3200" kern="1200" spc="-51"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t>Summarize your agenda</a:t>
            </a:r>
            <a:br>
              <a:rPr lang="en-US" sz="3200" kern="1200" spc="-51"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br>
            <a:r>
              <a:rPr lang="en-US" sz="3200" kern="1200" spc="-51"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t>Keep it focused on the client!</a:t>
            </a:r>
          </a:p>
        </p:txBody>
      </p:sp>
      <p:sp>
        <p:nvSpPr>
          <p:cNvPr id="12" name="Text Placeholder 10"/>
          <p:cNvSpPr>
            <a:spLocks noGrp="1"/>
          </p:cNvSpPr>
          <p:nvPr>
            <p:ph type="body" sz="quarter" idx="15" hasCustomPrompt="1"/>
          </p:nvPr>
        </p:nvSpPr>
        <p:spPr>
          <a:xfrm>
            <a:off x="517194" y="3646715"/>
            <a:ext cx="11162572" cy="745836"/>
          </a:xfrm>
        </p:spPr>
        <p:txBody>
          <a:bodyPr lIns="0" tIns="0" rIns="0" bIns="0">
            <a:normAutofit/>
          </a:bodyPr>
          <a:lstStyle>
            <a:lvl1pPr marL="0" indent="0" algn="ctr" defTabSz="1219170" rtl="0" eaLnBrk="1" latinLnBrk="0" hangingPunct="1">
              <a:lnSpc>
                <a:spcPct val="130000"/>
              </a:lnSpc>
              <a:spcBef>
                <a:spcPts val="0"/>
              </a:spcBef>
              <a:spcAft>
                <a:spcPts val="100"/>
              </a:spcAft>
              <a:buFont typeface="Arial" panose="020B0604020202020204" pitchFamily="34" charset="0"/>
              <a:buNone/>
              <a:defRPr lang="en-US" sz="1333" kern="1200">
                <a:solidFill>
                  <a:schemeClr val="bg1"/>
                </a:solidFill>
                <a:latin typeface="Arial" panose="020B0604020202020204" pitchFamily="34" charset="0"/>
                <a:cs typeface="Arial" panose="020B0604020202020204" pitchFamily="34" charset="0"/>
              </a:defRPr>
            </a:lvl1pPr>
          </a:lstStyle>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200" kern="1200" dirty="0" err="1">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YourCo</a:t>
            </a:r>
            <a:r>
              <a:rPr lang="en-US" sz="1200" kern="120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 is preparing to move its sales, marketing, and support operations to Salesforce. </a:t>
            </a:r>
          </a:p>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200" kern="120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We’re here to discuss this opportunity to move customers to the center of your business.</a:t>
            </a:r>
          </a:p>
        </p:txBody>
      </p:sp>
    </p:spTree>
    <p:extLst>
      <p:ext uri="{BB962C8B-B14F-4D97-AF65-F5344CB8AC3E}">
        <p14:creationId xmlns:p14="http://schemas.microsoft.com/office/powerpoint/2010/main" val="4905097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Agenda White Backgroun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solidFill>
                  <a:schemeClr val="accent2"/>
                </a:soli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4" name="Text Placeholder 3"/>
          <p:cNvSpPr>
            <a:spLocks noGrp="1"/>
          </p:cNvSpPr>
          <p:nvPr>
            <p:ph type="body" sz="quarter" idx="13" hasCustomPrompt="1"/>
          </p:nvPr>
        </p:nvSpPr>
        <p:spPr>
          <a:xfrm>
            <a:off x="520700" y="1625599"/>
            <a:ext cx="11159067" cy="1952172"/>
          </a:xfrm>
        </p:spPr>
        <p:txBody>
          <a:bodyPr anchor="b">
            <a:noAutofit/>
          </a:bodyPr>
          <a:lstStyle>
            <a:lvl1pPr marL="0" indent="0" algn="ctr">
              <a:lnSpc>
                <a:spcPct val="100000"/>
              </a:lnSpc>
              <a:spcBef>
                <a:spcPts val="0"/>
              </a:spcBef>
              <a:buNone/>
              <a:defRPr sz="3200" spc="-53" baseline="0">
                <a:solidFill>
                  <a:schemeClr val="tx1"/>
                </a:solidFill>
              </a:defRPr>
            </a:lvl1pPr>
            <a:lvl2pPr marL="230710" indent="0" algn="ctr">
              <a:buNone/>
              <a:defRPr sz="3200">
                <a:solidFill>
                  <a:schemeClr val="tx1"/>
                </a:solidFill>
              </a:defRPr>
            </a:lvl2pPr>
            <a:lvl3pPr marL="431789" indent="0" algn="ctr">
              <a:buNone/>
              <a:defRPr sz="3200">
                <a:solidFill>
                  <a:schemeClr val="tx1"/>
                </a:solidFill>
              </a:defRPr>
            </a:lvl3pPr>
            <a:lvl4pPr marL="609585" indent="0" algn="ctr">
              <a:buNone/>
              <a:defRPr sz="3200">
                <a:solidFill>
                  <a:schemeClr val="tx1"/>
                </a:solidFill>
              </a:defRPr>
            </a:lvl4pPr>
            <a:lvl5pPr marL="791614" indent="0" algn="ctr">
              <a:buNone/>
              <a:defRPr sz="3200">
                <a:solidFill>
                  <a:schemeClr val="tx1"/>
                </a:solidFill>
              </a:defRPr>
            </a:lvl5pPr>
          </a:lstStyle>
          <a:p>
            <a:pPr lvl="0"/>
            <a:r>
              <a:rPr lang="en-US" dirty="0"/>
              <a:t>Summarize your agenda</a:t>
            </a:r>
          </a:p>
          <a:p>
            <a:pPr lvl="0"/>
            <a:r>
              <a:rPr lang="en-US" dirty="0"/>
              <a:t>Keep it focused on the client!</a:t>
            </a:r>
          </a:p>
        </p:txBody>
      </p:sp>
      <p:sp>
        <p:nvSpPr>
          <p:cNvPr id="13" name="Text Placeholder 12"/>
          <p:cNvSpPr>
            <a:spLocks noGrp="1"/>
          </p:cNvSpPr>
          <p:nvPr>
            <p:ph type="body" sz="quarter" idx="14" hasCustomPrompt="1"/>
          </p:nvPr>
        </p:nvSpPr>
        <p:spPr>
          <a:xfrm>
            <a:off x="520700" y="3642728"/>
            <a:ext cx="11159067" cy="780384"/>
          </a:xfrm>
        </p:spPr>
        <p:txBody>
          <a:bodyPr/>
          <a:lstStyle>
            <a:lvl1pPr marL="0" indent="0" algn="ctr" defTabSz="1219170" rtl="0" eaLnBrk="1" latinLnBrk="0" hangingPunct="1">
              <a:lnSpc>
                <a:spcPct val="130000"/>
              </a:lnSpc>
              <a:spcBef>
                <a:spcPts val="0"/>
              </a:spcBef>
              <a:spcAft>
                <a:spcPts val="100"/>
              </a:spcAft>
              <a:buFont typeface="Arial" panose="020B0604020202020204" pitchFamily="34" charset="0"/>
              <a:buNone/>
              <a:defRPr sz="1333"/>
            </a:lvl1pPr>
          </a:lstStyle>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600" kern="1200" dirty="0" err="1">
                <a:solidFill>
                  <a:schemeClr val="tx1"/>
                </a:solidFill>
                <a:latin typeface="Arial" panose="020B0604020202020204" pitchFamily="34" charset="0"/>
                <a:ea typeface="+mn-ea"/>
                <a:cs typeface="Arial" panose="020B0604020202020204" pitchFamily="34" charset="0"/>
              </a:rPr>
              <a:t>YourCo</a:t>
            </a:r>
            <a:r>
              <a:rPr lang="en-US" sz="1600" kern="1200" dirty="0">
                <a:solidFill>
                  <a:schemeClr val="tx1"/>
                </a:solidFill>
                <a:latin typeface="Arial" panose="020B0604020202020204" pitchFamily="34" charset="0"/>
                <a:ea typeface="+mn-ea"/>
                <a:cs typeface="Arial" panose="020B0604020202020204" pitchFamily="34" charset="0"/>
              </a:rPr>
              <a:t> is preparing to move its sales, marketing, and support operations to Salesforce. </a:t>
            </a:r>
          </a:p>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600" kern="1200" dirty="0">
                <a:solidFill>
                  <a:schemeClr val="tx1"/>
                </a:solidFill>
                <a:latin typeface="Arial" panose="020B0604020202020204" pitchFamily="34" charset="0"/>
                <a:ea typeface="+mn-ea"/>
                <a:cs typeface="Arial" panose="020B0604020202020204" pitchFamily="34" charset="0"/>
              </a:rPr>
              <a:t>We’re here to discuss this opportunity to move customers to the center of your business.</a:t>
            </a:r>
          </a:p>
        </p:txBody>
      </p:sp>
    </p:spTree>
    <p:extLst>
      <p:ext uri="{BB962C8B-B14F-4D97-AF65-F5344CB8AC3E}">
        <p14:creationId xmlns:p14="http://schemas.microsoft.com/office/powerpoint/2010/main" val="273990033"/>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Agenda Blue Background">
    <p:bg>
      <p:bgPr>
        <a:solidFill>
          <a:schemeClr val="accent2"/>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967304" y="3179132"/>
            <a:ext cx="5265907" cy="499736"/>
          </a:xfrm>
          <a:prstGeom prst="rect">
            <a:avLst/>
          </a:prstGeom>
        </p:spPr>
        <p:txBody>
          <a:bodyPr vert="horz" lIns="0" tIns="45720" rIns="91440" bIns="45720" rtlCol="0" anchor="ctr">
            <a:noAutofit/>
          </a:bodyPr>
          <a:lstStyle>
            <a:lvl1pPr algn="ctr" defTabSz="914332" rtl="0" eaLnBrk="1" latinLnBrk="0" hangingPunct="1">
              <a:lnSpc>
                <a:spcPct val="90000"/>
              </a:lnSpc>
              <a:spcBef>
                <a:spcPct val="0"/>
              </a:spcBef>
              <a:buNone/>
              <a:defRPr lang="en-US" sz="3733" b="0" kern="1200" spc="173"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Today’s Agenda</a:t>
            </a:r>
          </a:p>
        </p:txBody>
      </p:sp>
      <p:sp>
        <p:nvSpPr>
          <p:cNvPr id="10" name="TextBox 9"/>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90299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Agenda Gray Background">
    <p:bg>
      <p:bgPr>
        <a:solidFill>
          <a:schemeClr val="tx1"/>
        </a:solidFill>
        <a:effectLst/>
      </p:bgPr>
    </p:bg>
    <p:spTree>
      <p:nvGrpSpPr>
        <p:cNvPr id="1" name=""/>
        <p:cNvGrpSpPr/>
        <p:nvPr/>
      </p:nvGrpSpPr>
      <p:grpSpPr>
        <a:xfrm>
          <a:off x="0" y="0"/>
          <a:ext cx="0" cy="0"/>
          <a:chOff x="0" y="0"/>
          <a:chExt cx="0" cy="0"/>
        </a:xfrm>
      </p:grpSpPr>
      <p:sp>
        <p:nvSpPr>
          <p:cNvPr id="11" name="TextBox 10"/>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5" name="Title Placeholder 1"/>
          <p:cNvSpPr>
            <a:spLocks noGrp="1"/>
          </p:cNvSpPr>
          <p:nvPr>
            <p:ph type="title" hasCustomPrompt="1"/>
          </p:nvPr>
        </p:nvSpPr>
        <p:spPr>
          <a:xfrm>
            <a:off x="967304" y="3179132"/>
            <a:ext cx="5265907" cy="499736"/>
          </a:xfrm>
          <a:prstGeom prst="rect">
            <a:avLst/>
          </a:prstGeom>
        </p:spPr>
        <p:txBody>
          <a:bodyPr vert="horz" lIns="0" tIns="45720" rIns="91440" bIns="45720" rtlCol="0" anchor="ctr">
            <a:noAutofit/>
          </a:bodyPr>
          <a:lstStyle>
            <a:lvl1pPr algn="ctr" defTabSz="914332" rtl="0" eaLnBrk="1" latinLnBrk="0" hangingPunct="1">
              <a:lnSpc>
                <a:spcPct val="90000"/>
              </a:lnSpc>
              <a:spcBef>
                <a:spcPct val="0"/>
              </a:spcBef>
              <a:buNone/>
              <a:defRPr lang="en-US" sz="3733" b="0" kern="1200" spc="173"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Today’s Agenda</a:t>
            </a:r>
          </a:p>
        </p:txBody>
      </p:sp>
    </p:spTree>
    <p:extLst>
      <p:ext uri="{BB962C8B-B14F-4D97-AF65-F5344CB8AC3E}">
        <p14:creationId xmlns:p14="http://schemas.microsoft.com/office/powerpoint/2010/main" val="351520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33832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34351215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Title_Subtitle">
    <p:bg>
      <p:bgPr>
        <a:solidFill>
          <a:schemeClr val="accent2"/>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solidFill>
                  <a:schemeClr val="bg1"/>
                </a:soli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6" name="TextBox 5"/>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solidFill>
                  <a:schemeClr val="bg1"/>
                </a:solidFill>
                <a:latin typeface="Arial" panose="020B0604020202020204" pitchFamily="34" charset="0"/>
                <a:ea typeface="Roboto Light" panose="02000000000000000000" pitchFamily="2" charset="0"/>
                <a:cs typeface="Arial" panose="020B0604020202020204" pitchFamily="34" charset="0"/>
              </a:rPr>
              <a:t>slalom.com</a:t>
            </a:r>
          </a:p>
        </p:txBody>
      </p:sp>
      <p:sp>
        <p:nvSpPr>
          <p:cNvPr id="7"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solidFill>
                  <a:schemeClr val="bg1"/>
                </a:solidFill>
                <a:ea typeface="Roboto Medium" panose="02000000000000000000" pitchFamily="2" charset="0"/>
              </a:defRPr>
            </a:lvl1pPr>
          </a:lstStyle>
          <a:p>
            <a:pPr marL="0" lvl="0" indent="0"/>
            <a:r>
              <a:rPr lang="en-US" dirty="0"/>
              <a:t>Insert slide title here</a:t>
            </a:r>
          </a:p>
        </p:txBody>
      </p:sp>
      <p:sp>
        <p:nvSpPr>
          <p:cNvPr id="9" name="Text Placeholder 4"/>
          <p:cNvSpPr>
            <a:spLocks noGrp="1"/>
          </p:cNvSpPr>
          <p:nvPr>
            <p:ph type="body" sz="quarter" idx="16"/>
          </p:nvPr>
        </p:nvSpPr>
        <p:spPr>
          <a:xfrm>
            <a:off x="417051" y="890905"/>
            <a:ext cx="11365535" cy="227755"/>
          </a:xfrm>
        </p:spPr>
        <p:txBody>
          <a:bodyPr tIns="0"/>
          <a:lstStyle>
            <a:lvl1pPr marL="0" indent="0">
              <a:buNone/>
              <a:defRPr lang="en-US" sz="1200" kern="1200" spc="53" baseline="0" dirty="0" smtClean="0">
                <a:solidFill>
                  <a:schemeClr val="bg1"/>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11798950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_Subtitle">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6"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7"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9975736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Left Aligned Title and Subtitle">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62847"/>
            <a:ext cx="431079" cy="268224"/>
          </a:xfrm>
          <a:prstGeom prst="rect">
            <a:avLst/>
          </a:prstGeom>
        </p:spPr>
        <p:txBody>
          <a:bodyPr lIns="0" tIns="0" rIns="0" bIns="0"/>
          <a:lstStyle>
            <a:lvl1pPr algn="r">
              <a:defRPr lang="en-US" sz="800" smtClean="0"/>
            </a:lvl1pPr>
          </a:lstStyle>
          <a:p>
            <a:fld id="{DCF0B2EB-ADD0-4300-9191-3212D50B556E}" type="slidenum">
              <a:rPr lang="en-US" smtClean="0"/>
              <a:pPr/>
              <a:t>‹#›</a:t>
            </a:fld>
            <a:endParaRPr lang="en-US"/>
          </a:p>
        </p:txBody>
      </p:sp>
      <p:sp>
        <p:nvSpPr>
          <p:cNvPr id="9" name="Content Placeholder 2"/>
          <p:cNvSpPr>
            <a:spLocks noGrp="1"/>
          </p:cNvSpPr>
          <p:nvPr>
            <p:ph sz="quarter" idx="17" hasCustomPrompt="1"/>
          </p:nvPr>
        </p:nvSpPr>
        <p:spPr>
          <a:xfrm>
            <a:off x="417052" y="1678698"/>
            <a:ext cx="5450349" cy="4444196"/>
          </a:xfrm>
        </p:spPr>
        <p:txBody>
          <a:bodyPr>
            <a:noAutofit/>
          </a:bodyPr>
          <a:lstStyle>
            <a:lvl1pPr>
              <a:defRPr baseline="0"/>
            </a:lvl1pPr>
          </a:lstStyle>
          <a:p>
            <a:pPr lvl="0"/>
            <a:r>
              <a:rPr lang="en-US" dirty="0"/>
              <a:t>Click and type to add content or click icon to insert content</a:t>
            </a:r>
          </a:p>
        </p:txBody>
      </p:sp>
      <p:sp>
        <p:nvSpPr>
          <p:cNvPr id="6"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8" name="Content Placeholder 2"/>
          <p:cNvSpPr>
            <a:spLocks noGrp="1"/>
          </p:cNvSpPr>
          <p:nvPr>
            <p:ph sz="quarter" idx="18" hasCustomPrompt="1"/>
          </p:nvPr>
        </p:nvSpPr>
        <p:spPr>
          <a:xfrm>
            <a:off x="6332236" y="1678698"/>
            <a:ext cx="5450349" cy="4444196"/>
          </a:xfrm>
        </p:spPr>
        <p:txBody>
          <a:bodyPr>
            <a:noAutofit/>
          </a:bodyPr>
          <a:lstStyle>
            <a:lvl1pPr>
              <a:defRPr baseline="0"/>
            </a:lvl1pPr>
          </a:lstStyle>
          <a:p>
            <a:pPr lvl="0"/>
            <a:r>
              <a:rPr lang="en-US" dirty="0"/>
              <a:t>Click and type to add content or click icon to insert content</a:t>
            </a:r>
          </a:p>
        </p:txBody>
      </p:sp>
      <p:sp>
        <p:nvSpPr>
          <p:cNvPr id="10"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5695111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Work Example 1">
    <p:bg>
      <p:bgPr>
        <a:solidFill>
          <a:srgbClr val="FFFFFF"/>
        </a:solidFill>
        <a:effectLst/>
      </p:bgPr>
    </p:bg>
    <p:spTree>
      <p:nvGrpSpPr>
        <p:cNvPr id="1" name=""/>
        <p:cNvGrpSpPr/>
        <p:nvPr/>
      </p:nvGrpSpPr>
      <p:grpSpPr>
        <a:xfrm>
          <a:off x="0" y="0"/>
          <a:ext cx="0" cy="0"/>
          <a:chOff x="0" y="0"/>
          <a:chExt cx="0" cy="0"/>
        </a:xfrm>
      </p:grpSpPr>
      <p:sp>
        <p:nvSpPr>
          <p:cNvPr id="18" name="Picture Placeholder 4"/>
          <p:cNvSpPr>
            <a:spLocks noGrp="1"/>
          </p:cNvSpPr>
          <p:nvPr>
            <p:ph type="pic" sz="quarter" idx="21"/>
          </p:nvPr>
        </p:nvSpPr>
        <p:spPr>
          <a:xfrm>
            <a:off x="0" y="1424515"/>
            <a:ext cx="12192000" cy="3107269"/>
          </a:xfrm>
          <a:prstGeom prst="rect">
            <a:avLst/>
          </a:prstGeom>
          <a:solidFill>
            <a:schemeClr val="bg1">
              <a:lumMod val="50000"/>
            </a:schemeClr>
          </a:solidFill>
        </p:spPr>
        <p:txBody>
          <a:bodyPr tIns="18288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
        <p:nvSpPr>
          <p:cNvPr id="6"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7"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592628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Divider Blue">
    <p:bg>
      <p:bgPr>
        <a:solidFill>
          <a:schemeClr val="accent2"/>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06400" y="21122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267" b="0"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7" name="Text Placeholder 10"/>
          <p:cNvSpPr>
            <a:spLocks noGrp="1"/>
          </p:cNvSpPr>
          <p:nvPr>
            <p:ph type="body" sz="quarter" idx="15" hasCustomPrompt="1"/>
          </p:nvPr>
        </p:nvSpPr>
        <p:spPr>
          <a:xfrm>
            <a:off x="418576" y="3723564"/>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333" b="0" kern="1200" spc="51" baseline="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defRPr>
            </a:lvl1pPr>
          </a:lstStyle>
          <a:p>
            <a:pPr lvl="0"/>
            <a:r>
              <a:rPr lang="en-US" dirty="0"/>
              <a:t>This is a section divider. Do not use this for content slides. </a:t>
            </a:r>
          </a:p>
        </p:txBody>
      </p:sp>
    </p:spTree>
    <p:extLst>
      <p:ext uri="{BB962C8B-B14F-4D97-AF65-F5344CB8AC3E}">
        <p14:creationId xmlns:p14="http://schemas.microsoft.com/office/powerpoint/2010/main" val="30115294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Work Example 2">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1" y="1424515"/>
            <a:ext cx="6111833" cy="3751219"/>
          </a:xfrm>
          <a:prstGeom prst="rect">
            <a:avLst/>
          </a:prstGeom>
          <a:solidFill>
            <a:schemeClr val="bg1">
              <a:lumMod val="50000"/>
            </a:schemeClr>
          </a:solidFill>
        </p:spPr>
        <p:txBody>
          <a:bodyPr tIns="18288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
        <p:nvSpPr>
          <p:cNvPr id="6"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7"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47618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Work Example 4">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6096000" y="0"/>
            <a:ext cx="6096000" cy="6858000"/>
          </a:xfrm>
          <a:prstGeom prst="rect">
            <a:avLst/>
          </a:prstGeom>
          <a:solidFill>
            <a:schemeClr val="bg1">
              <a:lumMod val="50000"/>
            </a:schemeClr>
          </a:solidFill>
        </p:spPr>
        <p:txBody>
          <a:bodyPr tIns="29260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6" name="Text Placeholder 10"/>
          <p:cNvSpPr>
            <a:spLocks noGrp="1"/>
          </p:cNvSpPr>
          <p:nvPr>
            <p:ph type="body" sz="quarter" idx="14" hasCustomPrompt="1"/>
          </p:nvPr>
        </p:nvSpPr>
        <p:spPr>
          <a:xfrm>
            <a:off x="406401" y="433453"/>
            <a:ext cx="5601992"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9" name="Text Placeholder 4"/>
          <p:cNvSpPr>
            <a:spLocks noGrp="1"/>
          </p:cNvSpPr>
          <p:nvPr>
            <p:ph type="body" sz="quarter" idx="16"/>
          </p:nvPr>
        </p:nvSpPr>
        <p:spPr>
          <a:xfrm>
            <a:off x="417052" y="939285"/>
            <a:ext cx="5591341"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11409246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hoto and Text layout">
    <p:bg>
      <p:bgPr>
        <a:solidFill>
          <a:srgbClr val="FFFFFF"/>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22"/>
          </p:nvPr>
        </p:nvSpPr>
        <p:spPr>
          <a:xfrm>
            <a:off x="0" y="1"/>
            <a:ext cx="12192000" cy="4951828"/>
          </a:xfrm>
          <a:prstGeom prst="rect">
            <a:avLst/>
          </a:prstGeom>
          <a:solidFill>
            <a:schemeClr val="bg1">
              <a:lumMod val="50000"/>
            </a:schemeClr>
          </a:solidFill>
        </p:spPr>
        <p:txBody>
          <a:bodyPr tIns="22860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p:spPr>
        <p:txBody>
          <a:bodyPr lIns="0" tIns="0" rIns="0" bIns="0"/>
          <a:lstStyle>
            <a:lvl1pPr algn="r">
              <a:defRPr lang="en-US" sz="800" smtClean="0"/>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11874101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wo Column Portfolio">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6"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7"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
        <p:nvSpPr>
          <p:cNvPr id="3" name="Picture Placeholder 2"/>
          <p:cNvSpPr>
            <a:spLocks noGrp="1"/>
          </p:cNvSpPr>
          <p:nvPr>
            <p:ph type="pic" sz="quarter" idx="17" hasCustomPrompt="1"/>
          </p:nvPr>
        </p:nvSpPr>
        <p:spPr>
          <a:xfrm>
            <a:off x="1122136" y="1674887"/>
            <a:ext cx="4876800" cy="3352800"/>
          </a:xfrm>
          <a:solidFill>
            <a:schemeClr val="bg1">
              <a:lumMod val="50000"/>
            </a:schemeClr>
          </a:solidFill>
        </p:spPr>
        <p:txBody>
          <a:bodyPr vert="horz" wrap="square" lIns="0" tIns="2286000" rIns="0" bIns="45720" rtlCol="0">
            <a:noAutofit/>
          </a:bodyPr>
          <a:lstStyle>
            <a:lvl1pPr>
              <a:defRPr lang="en-US" sz="1200" b="1">
                <a:gradFill>
                  <a:gsLst>
                    <a:gs pos="2419">
                      <a:schemeClr val="bg1"/>
                    </a:gs>
                    <a:gs pos="8000">
                      <a:schemeClr val="bg1"/>
                    </a:gs>
                  </a:gsLst>
                  <a:lin ang="5400000" scaled="0"/>
                </a:gradFill>
              </a:defRPr>
            </a:lvl1pPr>
          </a:lstStyle>
          <a:p>
            <a:pPr marL="0" lvl="0" indent="0" algn="ctr">
              <a:buNone/>
            </a:pPr>
            <a:r>
              <a:rPr lang="en-US"/>
              <a:t>Click to add picture</a:t>
            </a:r>
          </a:p>
        </p:txBody>
      </p:sp>
      <p:sp>
        <p:nvSpPr>
          <p:cNvPr id="9" name="Picture Placeholder 2"/>
          <p:cNvSpPr>
            <a:spLocks noGrp="1"/>
          </p:cNvSpPr>
          <p:nvPr>
            <p:ph type="pic" sz="quarter" idx="18" hasCustomPrompt="1"/>
          </p:nvPr>
        </p:nvSpPr>
        <p:spPr>
          <a:xfrm>
            <a:off x="6250516" y="1674887"/>
            <a:ext cx="4876800" cy="3352800"/>
          </a:xfrm>
          <a:solidFill>
            <a:schemeClr val="bg1">
              <a:lumMod val="50000"/>
            </a:schemeClr>
          </a:solidFill>
        </p:spPr>
        <p:txBody>
          <a:bodyPr vert="horz" wrap="square" lIns="0" tIns="2286000" rIns="0" bIns="45720" rtlCol="0">
            <a:noAutofit/>
          </a:bodyPr>
          <a:lstStyle>
            <a:lvl1pPr>
              <a:defRPr lang="en-US" sz="1200" b="1">
                <a:gradFill>
                  <a:gsLst>
                    <a:gs pos="2419">
                      <a:schemeClr val="bg1"/>
                    </a:gs>
                    <a:gs pos="8000">
                      <a:schemeClr val="bg1"/>
                    </a:gs>
                  </a:gsLst>
                  <a:lin ang="5400000" scaled="0"/>
                </a:gradFill>
              </a:defRPr>
            </a:lvl1pPr>
          </a:lstStyle>
          <a:p>
            <a:pPr marL="0" lvl="0" indent="0" algn="ctr">
              <a:buNone/>
            </a:pPr>
            <a:r>
              <a:rPr lang="en-US"/>
              <a:t>Click to add picture</a:t>
            </a:r>
          </a:p>
        </p:txBody>
      </p:sp>
    </p:spTree>
    <p:extLst>
      <p:ext uri="{BB962C8B-B14F-4D97-AF65-F5344CB8AC3E}">
        <p14:creationId xmlns:p14="http://schemas.microsoft.com/office/powerpoint/2010/main" val="18916316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am 1">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
        <p:nvSpPr>
          <p:cNvPr id="8" name="Picture Placeholder 2"/>
          <p:cNvSpPr>
            <a:spLocks noGrp="1"/>
          </p:cNvSpPr>
          <p:nvPr>
            <p:ph type="pic" sz="quarter" idx="17"/>
          </p:nvPr>
        </p:nvSpPr>
        <p:spPr>
          <a:xfrm>
            <a:off x="1652213"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9" name="Picture Placeholder 2"/>
          <p:cNvSpPr>
            <a:spLocks noGrp="1"/>
          </p:cNvSpPr>
          <p:nvPr>
            <p:ph type="pic" sz="quarter" idx="18"/>
          </p:nvPr>
        </p:nvSpPr>
        <p:spPr>
          <a:xfrm>
            <a:off x="4087336"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6594561"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9052627"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1321741" y="3616058"/>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5" name="Text Placeholder 10"/>
          <p:cNvSpPr>
            <a:spLocks noGrp="1"/>
          </p:cNvSpPr>
          <p:nvPr>
            <p:ph type="body" sz="quarter" idx="22"/>
          </p:nvPr>
        </p:nvSpPr>
        <p:spPr>
          <a:xfrm>
            <a:off x="1321737"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8" name="Text Placeholder 10"/>
          <p:cNvSpPr>
            <a:spLocks noGrp="1"/>
          </p:cNvSpPr>
          <p:nvPr>
            <p:ph type="body" sz="quarter" idx="23" hasCustomPrompt="1"/>
          </p:nvPr>
        </p:nvSpPr>
        <p:spPr>
          <a:xfrm>
            <a:off x="3756863" y="3616058"/>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9" name="Text Placeholder 10"/>
          <p:cNvSpPr>
            <a:spLocks noGrp="1"/>
          </p:cNvSpPr>
          <p:nvPr>
            <p:ph type="body" sz="quarter" idx="24"/>
          </p:nvPr>
        </p:nvSpPr>
        <p:spPr>
          <a:xfrm>
            <a:off x="3756860"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0" name="Text Placeholder 10"/>
          <p:cNvSpPr>
            <a:spLocks noGrp="1"/>
          </p:cNvSpPr>
          <p:nvPr>
            <p:ph type="body" sz="quarter" idx="25" hasCustomPrompt="1"/>
          </p:nvPr>
        </p:nvSpPr>
        <p:spPr>
          <a:xfrm>
            <a:off x="6264089" y="3616058"/>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1" name="Text Placeholder 10"/>
          <p:cNvSpPr>
            <a:spLocks noGrp="1"/>
          </p:cNvSpPr>
          <p:nvPr>
            <p:ph type="body" sz="quarter" idx="26"/>
          </p:nvPr>
        </p:nvSpPr>
        <p:spPr>
          <a:xfrm>
            <a:off x="6264085"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2" name="Text Placeholder 10"/>
          <p:cNvSpPr>
            <a:spLocks noGrp="1"/>
          </p:cNvSpPr>
          <p:nvPr>
            <p:ph type="body" sz="quarter" idx="27" hasCustomPrompt="1"/>
          </p:nvPr>
        </p:nvSpPr>
        <p:spPr>
          <a:xfrm>
            <a:off x="8722154" y="3616058"/>
            <a:ext cx="2100948" cy="287145"/>
          </a:xfrm>
          <a:prstGeom prst="rect">
            <a:avLst/>
          </a:prstGeom>
        </p:spPr>
        <p:txBody>
          <a:bodyPr lIns="0" tIns="0" rIns="0" bIns="0">
            <a:noAutofit/>
          </a:bodyPr>
          <a:lstStyle>
            <a:lvl1pPr marL="0" indent="0" algn="ctr">
              <a:buNone/>
              <a:defRPr sz="1467" b="1" baseline="0">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3" name="Text Placeholder 10"/>
          <p:cNvSpPr>
            <a:spLocks noGrp="1"/>
          </p:cNvSpPr>
          <p:nvPr>
            <p:ph type="body" sz="quarter" idx="28"/>
          </p:nvPr>
        </p:nvSpPr>
        <p:spPr>
          <a:xfrm>
            <a:off x="8722151"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5"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7"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051355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am 2">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
        <p:nvSpPr>
          <p:cNvPr id="24" name="Picture Placeholder 2"/>
          <p:cNvSpPr>
            <a:spLocks noGrp="1"/>
          </p:cNvSpPr>
          <p:nvPr>
            <p:ph type="pic" idx="17"/>
          </p:nvPr>
        </p:nvSpPr>
        <p:spPr>
          <a:xfrm>
            <a:off x="1621491"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25" name="Text Placeholder 10"/>
          <p:cNvSpPr>
            <a:spLocks noGrp="1"/>
          </p:cNvSpPr>
          <p:nvPr>
            <p:ph type="body" sz="quarter" idx="18" hasCustomPrompt="1"/>
          </p:nvPr>
        </p:nvSpPr>
        <p:spPr>
          <a:xfrm>
            <a:off x="1154591"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6" name="Text Placeholder 10"/>
          <p:cNvSpPr>
            <a:spLocks noGrp="1"/>
          </p:cNvSpPr>
          <p:nvPr>
            <p:ph type="body" sz="quarter" idx="19"/>
          </p:nvPr>
        </p:nvSpPr>
        <p:spPr>
          <a:xfrm>
            <a:off x="1154589"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7" name="Picture Placeholder 2"/>
          <p:cNvSpPr>
            <a:spLocks noGrp="1"/>
          </p:cNvSpPr>
          <p:nvPr>
            <p:ph type="pic" idx="20"/>
          </p:nvPr>
        </p:nvSpPr>
        <p:spPr>
          <a:xfrm>
            <a:off x="4209947"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28" name="Text Placeholder 10"/>
          <p:cNvSpPr>
            <a:spLocks noGrp="1"/>
          </p:cNvSpPr>
          <p:nvPr>
            <p:ph type="body" sz="quarter" idx="21" hasCustomPrompt="1"/>
          </p:nvPr>
        </p:nvSpPr>
        <p:spPr>
          <a:xfrm>
            <a:off x="3743047"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9" name="Text Placeholder 10"/>
          <p:cNvSpPr>
            <a:spLocks noGrp="1"/>
          </p:cNvSpPr>
          <p:nvPr>
            <p:ph type="body" sz="quarter" idx="22"/>
          </p:nvPr>
        </p:nvSpPr>
        <p:spPr>
          <a:xfrm>
            <a:off x="3743044"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0" name="Picture Placeholder 2"/>
          <p:cNvSpPr>
            <a:spLocks noGrp="1"/>
          </p:cNvSpPr>
          <p:nvPr>
            <p:ph type="pic" idx="23"/>
          </p:nvPr>
        </p:nvSpPr>
        <p:spPr>
          <a:xfrm>
            <a:off x="6798402"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31" name="Text Placeholder 10"/>
          <p:cNvSpPr>
            <a:spLocks noGrp="1"/>
          </p:cNvSpPr>
          <p:nvPr>
            <p:ph type="body" sz="quarter" idx="24" hasCustomPrompt="1"/>
          </p:nvPr>
        </p:nvSpPr>
        <p:spPr>
          <a:xfrm>
            <a:off x="6331502"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2" name="Text Placeholder 10"/>
          <p:cNvSpPr>
            <a:spLocks noGrp="1"/>
          </p:cNvSpPr>
          <p:nvPr>
            <p:ph type="body" sz="quarter" idx="25"/>
          </p:nvPr>
        </p:nvSpPr>
        <p:spPr>
          <a:xfrm>
            <a:off x="6331499"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3" name="Picture Placeholder 2"/>
          <p:cNvSpPr>
            <a:spLocks noGrp="1"/>
          </p:cNvSpPr>
          <p:nvPr>
            <p:ph type="pic" idx="26"/>
          </p:nvPr>
        </p:nvSpPr>
        <p:spPr>
          <a:xfrm>
            <a:off x="9386857" y="1487809"/>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34" name="Text Placeholder 10"/>
          <p:cNvSpPr>
            <a:spLocks noGrp="1"/>
          </p:cNvSpPr>
          <p:nvPr>
            <p:ph type="body" sz="quarter" idx="27" hasCustomPrompt="1"/>
          </p:nvPr>
        </p:nvSpPr>
        <p:spPr>
          <a:xfrm>
            <a:off x="8919957" y="2823844"/>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5" name="Text Placeholder 10"/>
          <p:cNvSpPr>
            <a:spLocks noGrp="1"/>
          </p:cNvSpPr>
          <p:nvPr>
            <p:ph type="body" sz="quarter" idx="28"/>
          </p:nvPr>
        </p:nvSpPr>
        <p:spPr>
          <a:xfrm>
            <a:off x="8919955" y="3134883"/>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6" name="Picture Placeholder 2"/>
          <p:cNvSpPr>
            <a:spLocks noGrp="1"/>
          </p:cNvSpPr>
          <p:nvPr>
            <p:ph type="pic" idx="29"/>
          </p:nvPr>
        </p:nvSpPr>
        <p:spPr>
          <a:xfrm>
            <a:off x="1621491"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37" name="Text Placeholder 10"/>
          <p:cNvSpPr>
            <a:spLocks noGrp="1"/>
          </p:cNvSpPr>
          <p:nvPr>
            <p:ph type="body" sz="quarter" idx="30" hasCustomPrompt="1"/>
          </p:nvPr>
        </p:nvSpPr>
        <p:spPr>
          <a:xfrm>
            <a:off x="1154591"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8" name="Text Placeholder 10"/>
          <p:cNvSpPr>
            <a:spLocks noGrp="1"/>
          </p:cNvSpPr>
          <p:nvPr>
            <p:ph type="body" sz="quarter" idx="31"/>
          </p:nvPr>
        </p:nvSpPr>
        <p:spPr>
          <a:xfrm>
            <a:off x="1154589"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39" name="Picture Placeholder 2"/>
          <p:cNvSpPr>
            <a:spLocks noGrp="1"/>
          </p:cNvSpPr>
          <p:nvPr>
            <p:ph type="pic" idx="32"/>
          </p:nvPr>
        </p:nvSpPr>
        <p:spPr>
          <a:xfrm>
            <a:off x="4209947"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40" name="Text Placeholder 10"/>
          <p:cNvSpPr>
            <a:spLocks noGrp="1"/>
          </p:cNvSpPr>
          <p:nvPr>
            <p:ph type="body" sz="quarter" idx="33" hasCustomPrompt="1"/>
          </p:nvPr>
        </p:nvSpPr>
        <p:spPr>
          <a:xfrm>
            <a:off x="3743047"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41" name="Text Placeholder 10"/>
          <p:cNvSpPr>
            <a:spLocks noGrp="1"/>
          </p:cNvSpPr>
          <p:nvPr>
            <p:ph type="body" sz="quarter" idx="34"/>
          </p:nvPr>
        </p:nvSpPr>
        <p:spPr>
          <a:xfrm>
            <a:off x="3743044"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42" name="Picture Placeholder 2"/>
          <p:cNvSpPr>
            <a:spLocks noGrp="1"/>
          </p:cNvSpPr>
          <p:nvPr>
            <p:ph type="pic" idx="35"/>
          </p:nvPr>
        </p:nvSpPr>
        <p:spPr>
          <a:xfrm>
            <a:off x="6798402"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43" name="Text Placeholder 10"/>
          <p:cNvSpPr>
            <a:spLocks noGrp="1"/>
          </p:cNvSpPr>
          <p:nvPr>
            <p:ph type="body" sz="quarter" idx="36" hasCustomPrompt="1"/>
          </p:nvPr>
        </p:nvSpPr>
        <p:spPr>
          <a:xfrm>
            <a:off x="6331502"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44" name="Text Placeholder 10"/>
          <p:cNvSpPr>
            <a:spLocks noGrp="1"/>
          </p:cNvSpPr>
          <p:nvPr>
            <p:ph type="body" sz="quarter" idx="37"/>
          </p:nvPr>
        </p:nvSpPr>
        <p:spPr>
          <a:xfrm>
            <a:off x="6331499"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45" name="Picture Placeholder 2"/>
          <p:cNvSpPr>
            <a:spLocks noGrp="1"/>
          </p:cNvSpPr>
          <p:nvPr>
            <p:ph type="pic" idx="38"/>
          </p:nvPr>
        </p:nvSpPr>
        <p:spPr>
          <a:xfrm>
            <a:off x="9386857" y="3891895"/>
            <a:ext cx="1167148" cy="1167148"/>
          </a:xfrm>
          <a:prstGeom prst="ellipse">
            <a:avLst/>
          </a:prstGeom>
          <a:solidFill>
            <a:schemeClr val="bg1">
              <a:lumMod val="50000"/>
            </a:schemeClr>
          </a:solidFill>
        </p:spPr>
        <p:txBody>
          <a:bodyPr anchor="t">
            <a:normAutofit/>
          </a:bodyPr>
          <a:lstStyle>
            <a:lvl1pPr marL="0" indent="0" algn="ctr">
              <a:buNone/>
              <a:defRPr sz="100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vl2pPr marL="342882" indent="0">
              <a:buNone/>
              <a:defRPr sz="2100"/>
            </a:lvl2pPr>
            <a:lvl3pPr marL="685766" indent="0">
              <a:buNone/>
              <a:defRPr sz="1800"/>
            </a:lvl3pPr>
            <a:lvl4pPr marL="1028649" indent="0">
              <a:buNone/>
              <a:defRPr sz="1500"/>
            </a:lvl4pPr>
            <a:lvl5pPr marL="1371532" indent="0">
              <a:buNone/>
              <a:defRPr sz="1500"/>
            </a:lvl5pPr>
            <a:lvl6pPr marL="1714414" indent="0">
              <a:buNone/>
              <a:defRPr sz="1500"/>
            </a:lvl6pPr>
            <a:lvl7pPr marL="2057298" indent="0">
              <a:buNone/>
              <a:defRPr sz="1500"/>
            </a:lvl7pPr>
            <a:lvl8pPr marL="2400180" indent="0">
              <a:buNone/>
              <a:defRPr sz="1500"/>
            </a:lvl8pPr>
            <a:lvl9pPr marL="2743062" indent="0">
              <a:buNone/>
              <a:defRPr sz="1500"/>
            </a:lvl9pPr>
          </a:lstStyle>
          <a:p>
            <a:r>
              <a:rPr lang="en-US"/>
              <a:t>Click icon to add picture</a:t>
            </a:r>
          </a:p>
        </p:txBody>
      </p:sp>
      <p:sp>
        <p:nvSpPr>
          <p:cNvPr id="46" name="Text Placeholder 10"/>
          <p:cNvSpPr>
            <a:spLocks noGrp="1"/>
          </p:cNvSpPr>
          <p:nvPr>
            <p:ph type="body" sz="quarter" idx="39" hasCustomPrompt="1"/>
          </p:nvPr>
        </p:nvSpPr>
        <p:spPr>
          <a:xfrm>
            <a:off x="8919957" y="5227929"/>
            <a:ext cx="2100948" cy="287145"/>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47" name="Text Placeholder 10"/>
          <p:cNvSpPr>
            <a:spLocks noGrp="1"/>
          </p:cNvSpPr>
          <p:nvPr>
            <p:ph type="body" sz="quarter" idx="40"/>
          </p:nvPr>
        </p:nvSpPr>
        <p:spPr>
          <a:xfrm>
            <a:off x="8919955" y="5538970"/>
            <a:ext cx="2100952" cy="516695"/>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50" name="Text Placeholder 10"/>
          <p:cNvSpPr>
            <a:spLocks noGrp="1"/>
          </p:cNvSpPr>
          <p:nvPr>
            <p:ph type="body" sz="quarter" idx="14" hasCustomPrompt="1"/>
          </p:nvPr>
        </p:nvSpPr>
        <p:spPr>
          <a:xfrm>
            <a:off x="406401" y="433453"/>
            <a:ext cx="11379200" cy="450152"/>
          </a:xfrm>
        </p:spPr>
        <p:txBody>
          <a:bodyPr vert="horz" wrap="square" lIns="0" tIns="0" rIns="0" bIns="0" rtlCol="0">
            <a:noAutofit/>
          </a:bodyPr>
          <a:lstStyle>
            <a:lvl1pPr marL="380990" indent="-380990">
              <a:buFont typeface="Arial" panose="020B0604020202020204" pitchFamily="34" charset="0"/>
              <a:buNone/>
              <a:defRPr lang="id-ID" sz="32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48" name="Text Placeholder 4"/>
          <p:cNvSpPr>
            <a:spLocks noGrp="1"/>
          </p:cNvSpPr>
          <p:nvPr>
            <p:ph type="body" sz="quarter" idx="16"/>
          </p:nvPr>
        </p:nvSpPr>
        <p:spPr>
          <a:xfrm>
            <a:off x="417051" y="939285"/>
            <a:ext cx="11365535" cy="227755"/>
          </a:xfrm>
        </p:spPr>
        <p:txBody>
          <a:bodyPr tIns="0"/>
          <a:lstStyle>
            <a:lvl1pPr marL="0" indent="0">
              <a:buNone/>
              <a:defRPr lang="en-US" sz="1333" kern="1200" spc="53"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spTree>
    <p:extLst>
      <p:ext uri="{BB962C8B-B14F-4D97-AF65-F5344CB8AC3E}">
        <p14:creationId xmlns:p14="http://schemas.microsoft.com/office/powerpoint/2010/main" val="34807832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eam 3">
    <p:bg>
      <p:bgPr>
        <a:solidFill>
          <a:srgbClr val="FFFFFF"/>
        </a:solidFill>
        <a:effectLst/>
      </p:bgPr>
    </p:bg>
    <p:spTree>
      <p:nvGrpSpPr>
        <p:cNvPr id="1" name=""/>
        <p:cNvGrpSpPr/>
        <p:nvPr/>
      </p:nvGrpSpPr>
      <p:grpSpPr>
        <a:xfrm>
          <a:off x="0" y="0"/>
          <a:ext cx="0" cy="0"/>
          <a:chOff x="0" y="0"/>
          <a:chExt cx="0" cy="0"/>
        </a:xfrm>
      </p:grpSpPr>
      <p:sp>
        <p:nvSpPr>
          <p:cNvPr id="24" name="Rectangle 23"/>
          <p:cNvSpPr/>
          <p:nvPr/>
        </p:nvSpPr>
        <p:spPr>
          <a:xfrm>
            <a:off x="0" y="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US" sz="240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
        <p:nvSpPr>
          <p:cNvPr id="14" name="Text Placeholder 10"/>
          <p:cNvSpPr>
            <a:spLocks noGrp="1"/>
          </p:cNvSpPr>
          <p:nvPr>
            <p:ph type="body" sz="quarter" idx="21" hasCustomPrompt="1"/>
          </p:nvPr>
        </p:nvSpPr>
        <p:spPr>
          <a:xfrm>
            <a:off x="833279" y="4355843"/>
            <a:ext cx="1980299" cy="312232"/>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5" name="Text Placeholder 10"/>
          <p:cNvSpPr>
            <a:spLocks noGrp="1"/>
          </p:cNvSpPr>
          <p:nvPr>
            <p:ph type="body" sz="quarter" idx="22"/>
          </p:nvPr>
        </p:nvSpPr>
        <p:spPr>
          <a:xfrm>
            <a:off x="833275"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8" name="Text Placeholder 10"/>
          <p:cNvSpPr>
            <a:spLocks noGrp="1"/>
          </p:cNvSpPr>
          <p:nvPr>
            <p:ph type="body" sz="quarter" idx="23" hasCustomPrompt="1"/>
          </p:nvPr>
        </p:nvSpPr>
        <p:spPr>
          <a:xfrm>
            <a:off x="2944517" y="4355843"/>
            <a:ext cx="1980299" cy="312232"/>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19" name="Text Placeholder 10"/>
          <p:cNvSpPr>
            <a:spLocks noGrp="1"/>
          </p:cNvSpPr>
          <p:nvPr>
            <p:ph type="body" sz="quarter" idx="24"/>
          </p:nvPr>
        </p:nvSpPr>
        <p:spPr>
          <a:xfrm>
            <a:off x="2944514"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0" name="Text Placeholder 10"/>
          <p:cNvSpPr>
            <a:spLocks noGrp="1"/>
          </p:cNvSpPr>
          <p:nvPr>
            <p:ph type="body" sz="quarter" idx="25" hasCustomPrompt="1"/>
          </p:nvPr>
        </p:nvSpPr>
        <p:spPr>
          <a:xfrm>
            <a:off x="5055767" y="4355843"/>
            <a:ext cx="1980299" cy="312232"/>
          </a:xfrm>
          <a:prstGeom prst="rect">
            <a:avLst/>
          </a:prstGeom>
        </p:spPr>
        <p:txBody>
          <a:bodyPr lIns="0" tIns="0" rIns="0" bIns="0">
            <a:noAutofit/>
          </a:bodyPr>
          <a:lstStyle>
            <a:lvl1pPr marL="0" indent="0" algn="ctr">
              <a:buNone/>
              <a:defRPr sz="1467"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1" name="Text Placeholder 10"/>
          <p:cNvSpPr>
            <a:spLocks noGrp="1"/>
          </p:cNvSpPr>
          <p:nvPr>
            <p:ph type="body" sz="quarter" idx="26"/>
          </p:nvPr>
        </p:nvSpPr>
        <p:spPr>
          <a:xfrm>
            <a:off x="5055763"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2" name="Text Placeholder 10"/>
          <p:cNvSpPr>
            <a:spLocks noGrp="1"/>
          </p:cNvSpPr>
          <p:nvPr>
            <p:ph type="body" sz="quarter" idx="27" hasCustomPrompt="1"/>
          </p:nvPr>
        </p:nvSpPr>
        <p:spPr>
          <a:xfrm>
            <a:off x="9265552" y="4355843"/>
            <a:ext cx="1980299" cy="312232"/>
          </a:xfrm>
          <a:prstGeom prst="rect">
            <a:avLst/>
          </a:prstGeom>
        </p:spPr>
        <p:txBody>
          <a:bodyPr lIns="0" tIns="0" rIns="0" bIns="0">
            <a:noAutofit/>
          </a:bodyPr>
          <a:lstStyle>
            <a:lvl1pPr marL="0" indent="0" algn="ctr">
              <a:buNone/>
              <a:defRPr sz="1467" b="1" baseline="0">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23" name="Text Placeholder 10"/>
          <p:cNvSpPr>
            <a:spLocks noGrp="1"/>
          </p:cNvSpPr>
          <p:nvPr>
            <p:ph type="body" sz="quarter" idx="28"/>
          </p:nvPr>
        </p:nvSpPr>
        <p:spPr>
          <a:xfrm>
            <a:off x="9265549"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5" name="Text Placeholder 10"/>
          <p:cNvSpPr>
            <a:spLocks noGrp="1"/>
          </p:cNvSpPr>
          <p:nvPr>
            <p:ph type="body" sz="quarter" idx="14" hasCustomPrompt="1"/>
          </p:nvPr>
        </p:nvSpPr>
        <p:spPr>
          <a:xfrm>
            <a:off x="406401" y="1129424"/>
            <a:ext cx="11379200" cy="450152"/>
          </a:xfrm>
        </p:spPr>
        <p:txBody>
          <a:bodyPr vert="horz" wrap="square" lIns="0" tIns="0" rIns="0" bIns="0" rtlCol="0">
            <a:noAutofit/>
          </a:bodyPr>
          <a:lstStyle>
            <a:lvl1pPr marL="380990" indent="-380990" algn="ctr">
              <a:buFont typeface="Arial" panose="020B0604020202020204" pitchFamily="34" charset="0"/>
              <a:buNone/>
              <a:defRPr lang="id-ID" sz="4267" b="1" kern="0" spc="0" baseline="0" dirty="0">
                <a:solidFill>
                  <a:schemeClr val="bg1"/>
                </a:solidFill>
                <a:ea typeface="Roboto Medium" panose="02000000000000000000" pitchFamily="2" charset="0"/>
              </a:defRPr>
            </a:lvl1pPr>
          </a:lstStyle>
          <a:p>
            <a:pPr marL="0" lvl="0" indent="0"/>
            <a:r>
              <a:rPr lang="en-US" dirty="0"/>
              <a:t>Meet the team</a:t>
            </a:r>
          </a:p>
        </p:txBody>
      </p:sp>
      <p:sp>
        <p:nvSpPr>
          <p:cNvPr id="26" name="Picture Placeholder 2"/>
          <p:cNvSpPr>
            <a:spLocks noGrp="1"/>
          </p:cNvSpPr>
          <p:nvPr>
            <p:ph type="pic" sz="quarter" idx="17"/>
          </p:nvPr>
        </p:nvSpPr>
        <p:spPr>
          <a:xfrm>
            <a:off x="1207961"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27" name="Picture Placeholder 2"/>
          <p:cNvSpPr>
            <a:spLocks noGrp="1"/>
          </p:cNvSpPr>
          <p:nvPr>
            <p:ph type="pic" sz="quarter" idx="18"/>
          </p:nvPr>
        </p:nvSpPr>
        <p:spPr>
          <a:xfrm>
            <a:off x="3292209"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28" name="Picture Placeholder 2"/>
          <p:cNvSpPr>
            <a:spLocks noGrp="1"/>
          </p:cNvSpPr>
          <p:nvPr>
            <p:ph type="pic" sz="quarter" idx="19"/>
          </p:nvPr>
        </p:nvSpPr>
        <p:spPr>
          <a:xfrm>
            <a:off x="5376457"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29" name="Picture Placeholder 2"/>
          <p:cNvSpPr>
            <a:spLocks noGrp="1"/>
          </p:cNvSpPr>
          <p:nvPr>
            <p:ph type="pic" sz="quarter" idx="20"/>
          </p:nvPr>
        </p:nvSpPr>
        <p:spPr>
          <a:xfrm>
            <a:off x="7460705"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30" name="Picture Placeholder 2"/>
          <p:cNvSpPr>
            <a:spLocks noGrp="1"/>
          </p:cNvSpPr>
          <p:nvPr>
            <p:ph type="pic" sz="quarter" idx="29"/>
          </p:nvPr>
        </p:nvSpPr>
        <p:spPr>
          <a:xfrm>
            <a:off x="9544952" y="2709000"/>
            <a:ext cx="1440000" cy="1440000"/>
          </a:xfrm>
          <a:prstGeom prst="ellipse">
            <a:avLst/>
          </a:prstGeom>
          <a:solidFill>
            <a:schemeClr val="bg1">
              <a:lumMod val="50000"/>
            </a:schemeClr>
          </a:solidFill>
          <a:ln w="28575">
            <a:solidFill>
              <a:schemeClr val="bg1"/>
            </a:solidFill>
          </a:ln>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31" name="Text Placeholder 10"/>
          <p:cNvSpPr>
            <a:spLocks noGrp="1"/>
          </p:cNvSpPr>
          <p:nvPr>
            <p:ph type="body" sz="quarter" idx="30" hasCustomPrompt="1"/>
          </p:nvPr>
        </p:nvSpPr>
        <p:spPr>
          <a:xfrm>
            <a:off x="7167016" y="4355843"/>
            <a:ext cx="1980299" cy="312232"/>
          </a:xfrm>
          <a:prstGeom prst="rect">
            <a:avLst/>
          </a:prstGeom>
        </p:spPr>
        <p:txBody>
          <a:bodyPr lIns="0" tIns="0" rIns="0" bIns="0">
            <a:noAutofit/>
          </a:bodyPr>
          <a:lstStyle>
            <a:lvl1pPr marL="0" indent="0" algn="ctr">
              <a:buNone/>
              <a:defRPr sz="1467" b="1" baseline="0">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dirty="0"/>
              <a:t>Click to edit</a:t>
            </a:r>
          </a:p>
        </p:txBody>
      </p:sp>
      <p:sp>
        <p:nvSpPr>
          <p:cNvPr id="32" name="Text Placeholder 10"/>
          <p:cNvSpPr>
            <a:spLocks noGrp="1"/>
          </p:cNvSpPr>
          <p:nvPr>
            <p:ph type="body" sz="quarter" idx="31"/>
          </p:nvPr>
        </p:nvSpPr>
        <p:spPr>
          <a:xfrm>
            <a:off x="7167013" y="4668075"/>
            <a:ext cx="1980303" cy="297403"/>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Tree>
    <p:extLst>
      <p:ext uri="{BB962C8B-B14F-4D97-AF65-F5344CB8AC3E}">
        <p14:creationId xmlns:p14="http://schemas.microsoft.com/office/powerpoint/2010/main" val="35492493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nk_Confidentiality">
    <p:bg>
      <p:bgPr>
        <a:solidFill>
          <a:srgbClr val="FFFFFF"/>
        </a:solidFill>
        <a:effectLst/>
      </p:bgPr>
    </p:bg>
    <p:spTree>
      <p:nvGrpSpPr>
        <p:cNvPr id="1" name=""/>
        <p:cNvGrpSpPr/>
        <p:nvPr/>
      </p:nvGrpSpPr>
      <p:grpSpPr>
        <a:xfrm>
          <a:off x="0" y="0"/>
          <a:ext cx="0" cy="0"/>
          <a:chOff x="0" y="0"/>
          <a:chExt cx="0" cy="0"/>
        </a:xfrm>
      </p:grpSpPr>
      <p:sp>
        <p:nvSpPr>
          <p:cNvPr id="2" name="TextBox 1"/>
          <p:cNvSpPr txBox="1"/>
          <p:nvPr/>
        </p:nvSpPr>
        <p:spPr>
          <a:xfrm>
            <a:off x="383654" y="6484407"/>
            <a:ext cx="4425413" cy="148759"/>
          </a:xfrm>
          <a:prstGeom prst="rect">
            <a:avLst/>
          </a:prstGeom>
          <a:solidFill>
            <a:schemeClr val="bg1"/>
          </a:solidFill>
        </p:spPr>
        <p:txBody>
          <a:bodyPr wrap="square" lIns="0" bIns="0" rtlCol="0" anchor="b" anchorCtr="0">
            <a:spAutoFit/>
          </a:bodyPr>
          <a:lstStyle/>
          <a:p>
            <a:pPr rtl="0"/>
            <a:r>
              <a:rPr lang="en-US" sz="1000" b="0" i="0" u="none" strike="noStrike" kern="1200" baseline="30000" dirty="0">
                <a:solidFill>
                  <a:schemeClr val="bg1">
                    <a:lumMod val="65000"/>
                  </a:schemeClr>
                </a:solidFill>
                <a:latin typeface="+mn-lt"/>
                <a:ea typeface="+mn-ea"/>
                <a:cs typeface="+mn-cs"/>
              </a:rPr>
              <a:t>CONFIDENTIAL AND PROPRIETARY FOR INTERNAL USE ONLY | CURRENT AS OF MARCH 2017</a:t>
            </a:r>
          </a:p>
        </p:txBody>
      </p:sp>
      <p:sp>
        <p:nvSpPr>
          <p:cNvPr id="3"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7707671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tory with stats">
    <p:bg>
      <p:bgPr>
        <a:solidFill>
          <a:srgbClr val="FFFFFF"/>
        </a:solidFill>
        <a:effectLst/>
      </p:bgPr>
    </p:bg>
    <p:spTree>
      <p:nvGrpSpPr>
        <p:cNvPr id="1" name=""/>
        <p:cNvGrpSpPr/>
        <p:nvPr/>
      </p:nvGrpSpPr>
      <p:grpSpPr>
        <a:xfrm>
          <a:off x="0" y="0"/>
          <a:ext cx="0" cy="0"/>
          <a:chOff x="0" y="0"/>
          <a:chExt cx="0" cy="0"/>
        </a:xfrm>
      </p:grpSpPr>
      <p:sp>
        <p:nvSpPr>
          <p:cNvPr id="22" name="Rectangle 21"/>
          <p:cNvSpPr/>
          <p:nvPr/>
        </p:nvSpPr>
        <p:spPr>
          <a:xfrm>
            <a:off x="8532283" y="0"/>
            <a:ext cx="36576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731520" rIns="121920" bIns="121920" rtlCol="0" anchor="t" anchorCtr="0"/>
          <a:lstStyle/>
          <a:p>
            <a:endParaRPr lang="en-US" sz="1600"/>
          </a:p>
        </p:txBody>
      </p:sp>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3" name="Picture Placeholder 2"/>
          <p:cNvSpPr>
            <a:spLocks noGrp="1"/>
          </p:cNvSpPr>
          <p:nvPr>
            <p:ph type="pic" sz="quarter" idx="17"/>
          </p:nvPr>
        </p:nvSpPr>
        <p:spPr>
          <a:xfrm>
            <a:off x="2" y="0"/>
            <a:ext cx="8532281" cy="3429000"/>
          </a:xfrm>
        </p:spPr>
        <p:txBody>
          <a:bodyPr/>
          <a:lstStyle/>
          <a:p>
            <a:r>
              <a:rPr lang="en-US"/>
              <a:t>Click icon to add picture</a:t>
            </a:r>
          </a:p>
        </p:txBody>
      </p:sp>
      <p:sp>
        <p:nvSpPr>
          <p:cNvPr id="9" name="Text Placeholder 10"/>
          <p:cNvSpPr>
            <a:spLocks noGrp="1"/>
          </p:cNvSpPr>
          <p:nvPr>
            <p:ph type="body" sz="quarter" idx="15" hasCustomPrompt="1"/>
          </p:nvPr>
        </p:nvSpPr>
        <p:spPr>
          <a:xfrm>
            <a:off x="395650" y="4937025"/>
            <a:ext cx="3297765"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CLIENT</a:t>
            </a:r>
            <a:endParaRPr lang="id-ID" dirty="0"/>
          </a:p>
        </p:txBody>
      </p:sp>
      <p:sp>
        <p:nvSpPr>
          <p:cNvPr id="5" name="Text Placeholder 4"/>
          <p:cNvSpPr>
            <a:spLocks noGrp="1"/>
          </p:cNvSpPr>
          <p:nvPr>
            <p:ph type="body" sz="quarter" idx="16" hasCustomPrompt="1"/>
          </p:nvPr>
        </p:nvSpPr>
        <p:spPr>
          <a:xfrm>
            <a:off x="4042796" y="5133727"/>
            <a:ext cx="1985968" cy="997453"/>
          </a:xfrm>
        </p:spPr>
        <p:txBody>
          <a:bodyPr numCol="1" spcCol="182880">
            <a:noAutofit/>
          </a:bodyPr>
          <a:lstStyle>
            <a:lvl1pPr marL="0" indent="0" algn="l" defTabSz="1219170" rtl="0" eaLnBrk="1" latinLnBrk="0" hangingPunct="1">
              <a:lnSpc>
                <a:spcPct val="100000"/>
              </a:lnSpc>
              <a:spcBef>
                <a:spcPts val="800"/>
              </a:spcBef>
              <a:buClr>
                <a:srgbClr val="0072C8"/>
              </a:buClr>
              <a:buSzPct val="110000"/>
              <a:buFont typeface="Wingdings" panose="05000000000000000000" pitchFamily="2" charset="2"/>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r>
              <a:rPr lang="en-US" dirty="0"/>
              <a:t>Place text</a:t>
            </a:r>
          </a:p>
        </p:txBody>
      </p:sp>
      <p:sp>
        <p:nvSpPr>
          <p:cNvPr id="12" name="Text Placeholder 10"/>
          <p:cNvSpPr>
            <a:spLocks noGrp="1"/>
          </p:cNvSpPr>
          <p:nvPr>
            <p:ph type="body" sz="quarter" idx="18" hasCustomPrompt="1"/>
          </p:nvPr>
        </p:nvSpPr>
        <p:spPr>
          <a:xfrm>
            <a:off x="4042798" y="4937025"/>
            <a:ext cx="1985967"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SOLUTIONS</a:t>
            </a:r>
            <a:endParaRPr lang="id-ID" dirty="0"/>
          </a:p>
        </p:txBody>
      </p:sp>
      <p:sp>
        <p:nvSpPr>
          <p:cNvPr id="13" name="Text Placeholder 10"/>
          <p:cNvSpPr>
            <a:spLocks noGrp="1"/>
          </p:cNvSpPr>
          <p:nvPr>
            <p:ph type="body" sz="quarter" idx="19" hasCustomPrompt="1"/>
          </p:nvPr>
        </p:nvSpPr>
        <p:spPr>
          <a:xfrm>
            <a:off x="7133559" y="4937025"/>
            <a:ext cx="1047360"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INDUSTRY</a:t>
            </a:r>
            <a:endParaRPr lang="id-ID" dirty="0"/>
          </a:p>
        </p:txBody>
      </p:sp>
      <p:sp>
        <p:nvSpPr>
          <p:cNvPr id="14" name="Text Placeholder 6"/>
          <p:cNvSpPr>
            <a:spLocks noGrp="1"/>
          </p:cNvSpPr>
          <p:nvPr>
            <p:ph type="body" sz="quarter" idx="21" hasCustomPrompt="1"/>
          </p:nvPr>
        </p:nvSpPr>
        <p:spPr>
          <a:xfrm>
            <a:off x="395819" y="3589867"/>
            <a:ext cx="7785100" cy="1114213"/>
          </a:xfrm>
        </p:spPr>
        <p:txBody>
          <a:bodyPr tIns="0" bIns="0">
            <a:noAutofit/>
          </a:bodyPr>
          <a:lstStyle>
            <a:lvl1pPr marL="0" indent="0">
              <a:lnSpc>
                <a:spcPct val="120000"/>
              </a:lnSpc>
              <a:spcBef>
                <a:spcPts val="0"/>
              </a:spcBef>
              <a:buNone/>
              <a:defRPr sz="1467"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Enter text here</a:t>
            </a:r>
          </a:p>
        </p:txBody>
      </p:sp>
      <p:sp>
        <p:nvSpPr>
          <p:cNvPr id="16" name="Text Placeholder 4"/>
          <p:cNvSpPr>
            <a:spLocks noGrp="1"/>
          </p:cNvSpPr>
          <p:nvPr>
            <p:ph type="body" sz="quarter" idx="22" hasCustomPrompt="1"/>
          </p:nvPr>
        </p:nvSpPr>
        <p:spPr>
          <a:xfrm>
            <a:off x="7133559" y="5133727"/>
            <a:ext cx="1047360" cy="261611"/>
          </a:xfrm>
        </p:spPr>
        <p:txBody>
          <a:bodyPr>
            <a:noAutofit/>
          </a:bodyPr>
          <a:lstStyle>
            <a:lvl1pPr marL="0" indent="0">
              <a:lnSpc>
                <a:spcPct val="10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Place text</a:t>
            </a:r>
          </a:p>
        </p:txBody>
      </p:sp>
      <p:sp>
        <p:nvSpPr>
          <p:cNvPr id="17" name="Text Placeholder 10"/>
          <p:cNvSpPr>
            <a:spLocks noGrp="1"/>
          </p:cNvSpPr>
          <p:nvPr>
            <p:ph type="body" sz="quarter" idx="23" hasCustomPrompt="1"/>
          </p:nvPr>
        </p:nvSpPr>
        <p:spPr>
          <a:xfrm>
            <a:off x="7133559" y="5672866"/>
            <a:ext cx="1047360"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ALLIANCES</a:t>
            </a:r>
            <a:endParaRPr lang="id-ID" dirty="0"/>
          </a:p>
        </p:txBody>
      </p:sp>
      <p:sp>
        <p:nvSpPr>
          <p:cNvPr id="18" name="Text Placeholder 4"/>
          <p:cNvSpPr>
            <a:spLocks noGrp="1"/>
          </p:cNvSpPr>
          <p:nvPr>
            <p:ph type="body" sz="quarter" idx="24" hasCustomPrompt="1"/>
          </p:nvPr>
        </p:nvSpPr>
        <p:spPr>
          <a:xfrm>
            <a:off x="7133559" y="5869568"/>
            <a:ext cx="1047360" cy="261611"/>
          </a:xfrm>
        </p:spPr>
        <p:txBody>
          <a:bodyPr>
            <a:noAutofit/>
          </a:bodyPr>
          <a:lstStyle>
            <a:lvl1pPr marL="0" indent="0">
              <a:lnSpc>
                <a:spcPct val="10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Place text</a:t>
            </a:r>
          </a:p>
        </p:txBody>
      </p:sp>
      <p:sp>
        <p:nvSpPr>
          <p:cNvPr id="19" name="Text Placeholder 4"/>
          <p:cNvSpPr>
            <a:spLocks noGrp="1"/>
          </p:cNvSpPr>
          <p:nvPr>
            <p:ph type="body" sz="quarter" idx="25"/>
          </p:nvPr>
        </p:nvSpPr>
        <p:spPr>
          <a:xfrm>
            <a:off x="395650" y="5133727"/>
            <a:ext cx="3297765" cy="821455"/>
          </a:xfrm>
        </p:spPr>
        <p:txBody>
          <a:bodyPr>
            <a:noAutofit/>
          </a:bodyPr>
          <a:lstStyle>
            <a:lvl1pPr marL="0" indent="0">
              <a:lnSpc>
                <a:spcPct val="12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cxnSp>
        <p:nvCxnSpPr>
          <p:cNvPr id="15" name="Straight Connector 14"/>
          <p:cNvCxnSpPr/>
          <p:nvPr/>
        </p:nvCxnSpPr>
        <p:spPr>
          <a:xfrm>
            <a:off x="3926425" y="4928060"/>
            <a:ext cx="0" cy="1387577"/>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028752" y="4928060"/>
            <a:ext cx="0" cy="1387577"/>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897194" y="5955181"/>
            <a:ext cx="2858772" cy="242823"/>
          </a:xfrm>
          <a:prstGeom prst="rect">
            <a:avLst/>
          </a:prstGeom>
        </p:spPr>
        <p:txBody>
          <a:bodyPr wrap="square" lIns="0" rIns="0">
            <a:spAutoFit/>
          </a:bodyPr>
          <a:lstStyle/>
          <a:p>
            <a:pPr algn="r"/>
            <a:r>
              <a:rPr lang="en-US" sz="1467" baseline="30000">
                <a:solidFill>
                  <a:schemeClr val="accent1">
                    <a:lumMod val="60000"/>
                    <a:lumOff val="40000"/>
                  </a:schemeClr>
                </a:solidFill>
              </a:rPr>
              <a:t>Story contact:</a:t>
            </a:r>
            <a:endParaRPr lang="en-US" sz="1467" baseline="30000" dirty="0">
              <a:solidFill>
                <a:schemeClr val="accent1">
                  <a:lumMod val="60000"/>
                  <a:lumOff val="40000"/>
                </a:schemeClr>
              </a:solidFill>
            </a:endParaRPr>
          </a:p>
        </p:txBody>
      </p:sp>
      <p:sp>
        <p:nvSpPr>
          <p:cNvPr id="11" name="Text Placeholder 10"/>
          <p:cNvSpPr>
            <a:spLocks noGrp="1"/>
          </p:cNvSpPr>
          <p:nvPr>
            <p:ph type="body" sz="quarter" idx="28" hasCustomPrompt="1"/>
          </p:nvPr>
        </p:nvSpPr>
        <p:spPr>
          <a:xfrm>
            <a:off x="8897195" y="1690219"/>
            <a:ext cx="1697143" cy="344709"/>
          </a:xfrm>
        </p:spPr>
        <p:txBody>
          <a:bodyPr/>
          <a:lstStyle>
            <a:lvl1pPr marL="0" indent="0">
              <a:buNone/>
              <a:defRPr lang="en-US" sz="1867" kern="1200" baseline="30000" dirty="0">
                <a:solidFill>
                  <a:schemeClr val="lt1"/>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8897196" y="2195440"/>
            <a:ext cx="2545713" cy="624840"/>
          </a:xfrm>
        </p:spPr>
        <p:txBody>
          <a:bodyPr>
            <a:noAutofit/>
          </a:bodyPr>
          <a:lstStyle>
            <a:lvl1pPr marL="0" indent="0" algn="l" defTabSz="1219170" rtl="0" eaLnBrk="1" latinLnBrk="0" hangingPunct="1">
              <a:buNone/>
              <a:defRPr lang="en-US" sz="4267" b="1" kern="1200" dirty="0">
                <a:solidFill>
                  <a:schemeClr val="lt1"/>
                </a:solidFill>
                <a:latin typeface="+mn-lt"/>
                <a:ea typeface="+mn-ea"/>
                <a:cs typeface="+mn-cs"/>
              </a:defRPr>
            </a:lvl1pPr>
          </a:lstStyle>
          <a:p>
            <a:pPr lvl="0"/>
            <a:r>
              <a:rPr lang="en-US" dirty="0"/>
              <a:t>1B</a:t>
            </a:r>
          </a:p>
        </p:txBody>
      </p:sp>
      <p:sp>
        <p:nvSpPr>
          <p:cNvPr id="26" name="Text Placeholder 10"/>
          <p:cNvSpPr>
            <a:spLocks noGrp="1"/>
          </p:cNvSpPr>
          <p:nvPr>
            <p:ph type="body" sz="quarter" idx="30" hasCustomPrompt="1"/>
          </p:nvPr>
        </p:nvSpPr>
        <p:spPr>
          <a:xfrm>
            <a:off x="8897195" y="2820279"/>
            <a:ext cx="1697143" cy="344709"/>
          </a:xfrm>
        </p:spPr>
        <p:txBody>
          <a:bodyPr/>
          <a:lstStyle>
            <a:lvl1pPr marL="0" indent="0">
              <a:buNone/>
              <a:defRPr lang="en-US" sz="1867" kern="1200" baseline="30000" dirty="0">
                <a:solidFill>
                  <a:schemeClr val="lt1"/>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8897196" y="3324179"/>
            <a:ext cx="2545713" cy="624840"/>
          </a:xfrm>
        </p:spPr>
        <p:txBody>
          <a:bodyPr>
            <a:noAutofit/>
          </a:bodyPr>
          <a:lstStyle>
            <a:lvl1pPr marL="0" indent="0" algn="l" defTabSz="1219170" rtl="0" eaLnBrk="1" latinLnBrk="0" hangingPunct="1">
              <a:buNone/>
              <a:defRPr lang="en-US" sz="4267" b="1" kern="1200" dirty="0">
                <a:solidFill>
                  <a:schemeClr val="lt1"/>
                </a:solidFill>
                <a:latin typeface="+mn-lt"/>
                <a:ea typeface="+mn-ea"/>
                <a:cs typeface="+mn-cs"/>
              </a:defRPr>
            </a:lvl1pPr>
          </a:lstStyle>
          <a:p>
            <a:pPr lvl="0"/>
            <a:r>
              <a:rPr lang="en-US" dirty="0"/>
              <a:t>100</a:t>
            </a:r>
          </a:p>
        </p:txBody>
      </p:sp>
      <p:sp>
        <p:nvSpPr>
          <p:cNvPr id="28" name="Text Placeholder 10"/>
          <p:cNvSpPr>
            <a:spLocks noGrp="1"/>
          </p:cNvSpPr>
          <p:nvPr>
            <p:ph type="body" sz="quarter" idx="32" hasCustomPrompt="1"/>
          </p:nvPr>
        </p:nvSpPr>
        <p:spPr>
          <a:xfrm>
            <a:off x="8897195" y="3949018"/>
            <a:ext cx="1697143" cy="344709"/>
          </a:xfrm>
        </p:spPr>
        <p:txBody>
          <a:bodyPr/>
          <a:lstStyle>
            <a:lvl1pPr marL="0" indent="0">
              <a:buNone/>
              <a:defRPr lang="en-US" sz="1867" kern="1200" baseline="30000" dirty="0">
                <a:solidFill>
                  <a:schemeClr val="lt1"/>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8897196" y="1065379"/>
            <a:ext cx="2545713" cy="624840"/>
          </a:xfrm>
        </p:spPr>
        <p:txBody>
          <a:bodyPr>
            <a:noAutofit/>
          </a:bodyPr>
          <a:lstStyle>
            <a:lvl1pPr marL="0" indent="0" algn="l" defTabSz="1219170" rtl="0" eaLnBrk="1" latinLnBrk="0" hangingPunct="1">
              <a:buNone/>
              <a:defRPr lang="en-US" sz="4267" b="1" kern="1200" dirty="0">
                <a:solidFill>
                  <a:schemeClr val="lt1"/>
                </a:solidFill>
                <a:latin typeface="+mn-lt"/>
                <a:ea typeface="+mn-ea"/>
                <a:cs typeface="+mn-cs"/>
              </a:defRPr>
            </a:lvl1pPr>
          </a:lstStyle>
          <a:p>
            <a:pPr lvl="0"/>
            <a:r>
              <a:rPr lang="en-US" dirty="0"/>
              <a:t>1,000</a:t>
            </a:r>
          </a:p>
        </p:txBody>
      </p:sp>
      <p:sp>
        <p:nvSpPr>
          <p:cNvPr id="29" name="Text Placeholder 3"/>
          <p:cNvSpPr>
            <a:spLocks noGrp="1"/>
          </p:cNvSpPr>
          <p:nvPr>
            <p:ph type="body" sz="quarter" idx="26" hasCustomPrompt="1"/>
          </p:nvPr>
        </p:nvSpPr>
        <p:spPr>
          <a:xfrm>
            <a:off x="8897195" y="6131179"/>
            <a:ext cx="2888405" cy="258532"/>
          </a:xfrm>
        </p:spPr>
        <p:txBody>
          <a:bodyPr/>
          <a:lstStyle>
            <a:lvl1pPr marL="0" indent="0" algn="r" defTabSz="1219170" rtl="0" eaLnBrk="1" latinLnBrk="0" hangingPunct="1">
              <a:buNone/>
              <a:defRPr lang="en-US" sz="1467" kern="1200" baseline="30000" dirty="0" smtClean="0">
                <a:solidFill>
                  <a:schemeClr val="accent1">
                    <a:lumMod val="60000"/>
                    <a:lumOff val="40000"/>
                  </a:schemeClr>
                </a:solidFill>
                <a:latin typeface="+mn-lt"/>
                <a:ea typeface="+mn-ea"/>
                <a:cs typeface="+mn-cs"/>
              </a:defRPr>
            </a:lvl1pPr>
            <a:lvl2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2pPr>
            <a:lvl3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3pPr>
            <a:lvl4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4pPr>
            <a:lvl5pPr marL="0" algn="r" defTabSz="1219170" rtl="0" eaLnBrk="1" latinLnBrk="0" hangingPunct="1">
              <a:defRPr lang="en-US" sz="1467" kern="1200" baseline="30000" dirty="0">
                <a:solidFill>
                  <a:schemeClr val="accent1">
                    <a:lumMod val="60000"/>
                    <a:lumOff val="40000"/>
                  </a:schemeClr>
                </a:solidFill>
                <a:latin typeface="+mn-lt"/>
                <a:ea typeface="+mn-ea"/>
                <a:cs typeface="+mn-cs"/>
              </a:defRPr>
            </a:lvl5pPr>
          </a:lstStyle>
          <a:p>
            <a:pPr lvl="0"/>
            <a:r>
              <a:rPr lang="en-US" dirty="0"/>
              <a:t>Enter name</a:t>
            </a: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2935" y="394409"/>
            <a:ext cx="697424" cy="181761"/>
          </a:xfrm>
          <a:prstGeom prst="rect">
            <a:avLst/>
          </a:prstGeom>
          <a:noFill/>
          <a:ln>
            <a:noFill/>
          </a:ln>
        </p:spPr>
      </p:pic>
    </p:spTree>
    <p:extLst>
      <p:ext uri="{BB962C8B-B14F-4D97-AF65-F5344CB8AC3E}">
        <p14:creationId xmlns:p14="http://schemas.microsoft.com/office/powerpoint/2010/main" val="39167788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tory with quote">
    <p:bg>
      <p:bgPr>
        <a:solidFill>
          <a:srgbClr val="FFFFFF"/>
        </a:solidFill>
        <a:effectLst/>
      </p:bgPr>
    </p:bg>
    <p:spTree>
      <p:nvGrpSpPr>
        <p:cNvPr id="1" name=""/>
        <p:cNvGrpSpPr/>
        <p:nvPr/>
      </p:nvGrpSpPr>
      <p:grpSpPr>
        <a:xfrm>
          <a:off x="0" y="0"/>
          <a:ext cx="0" cy="0"/>
          <a:chOff x="0" y="0"/>
          <a:chExt cx="0" cy="0"/>
        </a:xfrm>
      </p:grpSpPr>
      <p:sp>
        <p:nvSpPr>
          <p:cNvPr id="22" name="Rectangle 21"/>
          <p:cNvSpPr/>
          <p:nvPr/>
        </p:nvSpPr>
        <p:spPr>
          <a:xfrm>
            <a:off x="8532283" y="0"/>
            <a:ext cx="36576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731520" rIns="121920" bIns="121920" rtlCol="0" anchor="t" anchorCtr="0"/>
          <a:lstStyle/>
          <a:p>
            <a:endParaRPr lang="en-US" sz="1600"/>
          </a:p>
        </p:txBody>
      </p:sp>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3" name="Picture Placeholder 2"/>
          <p:cNvSpPr>
            <a:spLocks noGrp="1"/>
          </p:cNvSpPr>
          <p:nvPr>
            <p:ph type="pic" sz="quarter" idx="17"/>
          </p:nvPr>
        </p:nvSpPr>
        <p:spPr>
          <a:xfrm>
            <a:off x="2" y="0"/>
            <a:ext cx="8532281" cy="3429000"/>
          </a:xfrm>
        </p:spPr>
        <p:txBody>
          <a:bodyPr/>
          <a:lstStyle/>
          <a:p>
            <a:r>
              <a:rPr lang="en-US"/>
              <a:t>Click icon to add picture</a:t>
            </a:r>
          </a:p>
        </p:txBody>
      </p:sp>
      <p:sp>
        <p:nvSpPr>
          <p:cNvPr id="9" name="Text Placeholder 10"/>
          <p:cNvSpPr>
            <a:spLocks noGrp="1"/>
          </p:cNvSpPr>
          <p:nvPr>
            <p:ph type="body" sz="quarter" idx="15" hasCustomPrompt="1"/>
          </p:nvPr>
        </p:nvSpPr>
        <p:spPr>
          <a:xfrm>
            <a:off x="395650" y="4937025"/>
            <a:ext cx="3297765"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CLIENT</a:t>
            </a:r>
            <a:endParaRPr lang="id-ID" dirty="0"/>
          </a:p>
        </p:txBody>
      </p:sp>
      <p:sp>
        <p:nvSpPr>
          <p:cNvPr id="5" name="Text Placeholder 4"/>
          <p:cNvSpPr>
            <a:spLocks noGrp="1"/>
          </p:cNvSpPr>
          <p:nvPr>
            <p:ph type="body" sz="quarter" idx="16" hasCustomPrompt="1"/>
          </p:nvPr>
        </p:nvSpPr>
        <p:spPr>
          <a:xfrm>
            <a:off x="4042796" y="5133727"/>
            <a:ext cx="1985968" cy="997453"/>
          </a:xfrm>
        </p:spPr>
        <p:txBody>
          <a:bodyPr numCol="1" spcCol="182880">
            <a:noAutofit/>
          </a:bodyPr>
          <a:lstStyle>
            <a:lvl1pPr marL="0" indent="0" algn="l" defTabSz="1219170" rtl="0" eaLnBrk="1" latinLnBrk="0" hangingPunct="1">
              <a:lnSpc>
                <a:spcPct val="100000"/>
              </a:lnSpc>
              <a:spcBef>
                <a:spcPts val="800"/>
              </a:spcBef>
              <a:buClr>
                <a:srgbClr val="0072C8"/>
              </a:buClr>
              <a:buSzPct val="110000"/>
              <a:buFont typeface="Wingdings" panose="05000000000000000000" pitchFamily="2" charset="2"/>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r>
              <a:rPr lang="en-US" dirty="0"/>
              <a:t>Place text</a:t>
            </a:r>
          </a:p>
        </p:txBody>
      </p:sp>
      <p:sp>
        <p:nvSpPr>
          <p:cNvPr id="12" name="Text Placeholder 10"/>
          <p:cNvSpPr>
            <a:spLocks noGrp="1"/>
          </p:cNvSpPr>
          <p:nvPr>
            <p:ph type="body" sz="quarter" idx="18" hasCustomPrompt="1"/>
          </p:nvPr>
        </p:nvSpPr>
        <p:spPr>
          <a:xfrm>
            <a:off x="4042798" y="4937025"/>
            <a:ext cx="1985967"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SOLUTIONS</a:t>
            </a:r>
            <a:endParaRPr lang="id-ID" dirty="0"/>
          </a:p>
        </p:txBody>
      </p:sp>
      <p:sp>
        <p:nvSpPr>
          <p:cNvPr id="13" name="Text Placeholder 10"/>
          <p:cNvSpPr>
            <a:spLocks noGrp="1"/>
          </p:cNvSpPr>
          <p:nvPr>
            <p:ph type="body" sz="quarter" idx="19" hasCustomPrompt="1"/>
          </p:nvPr>
        </p:nvSpPr>
        <p:spPr>
          <a:xfrm>
            <a:off x="7133559" y="4937025"/>
            <a:ext cx="1047360"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INDUSTRY</a:t>
            </a:r>
            <a:endParaRPr lang="id-ID" dirty="0"/>
          </a:p>
        </p:txBody>
      </p:sp>
      <p:sp>
        <p:nvSpPr>
          <p:cNvPr id="14" name="Text Placeholder 6"/>
          <p:cNvSpPr>
            <a:spLocks noGrp="1"/>
          </p:cNvSpPr>
          <p:nvPr>
            <p:ph type="body" sz="quarter" idx="21" hasCustomPrompt="1"/>
          </p:nvPr>
        </p:nvSpPr>
        <p:spPr>
          <a:xfrm>
            <a:off x="395819" y="3589867"/>
            <a:ext cx="7785100" cy="1114213"/>
          </a:xfrm>
        </p:spPr>
        <p:txBody>
          <a:bodyPr tIns="0" bIns="0">
            <a:noAutofit/>
          </a:bodyPr>
          <a:lstStyle>
            <a:lvl1pPr marL="0" indent="0">
              <a:lnSpc>
                <a:spcPct val="120000"/>
              </a:lnSpc>
              <a:spcBef>
                <a:spcPts val="0"/>
              </a:spcBef>
              <a:buNone/>
              <a:defRPr sz="1467"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Enter text here</a:t>
            </a:r>
          </a:p>
        </p:txBody>
      </p:sp>
      <p:sp>
        <p:nvSpPr>
          <p:cNvPr id="16" name="Text Placeholder 4"/>
          <p:cNvSpPr>
            <a:spLocks noGrp="1"/>
          </p:cNvSpPr>
          <p:nvPr>
            <p:ph type="body" sz="quarter" idx="22" hasCustomPrompt="1"/>
          </p:nvPr>
        </p:nvSpPr>
        <p:spPr>
          <a:xfrm>
            <a:off x="7133559" y="5133727"/>
            <a:ext cx="1047360" cy="261611"/>
          </a:xfrm>
        </p:spPr>
        <p:txBody>
          <a:bodyPr>
            <a:noAutofit/>
          </a:bodyPr>
          <a:lstStyle>
            <a:lvl1pPr marL="0" indent="0">
              <a:lnSpc>
                <a:spcPct val="10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Place text</a:t>
            </a:r>
          </a:p>
        </p:txBody>
      </p:sp>
      <p:sp>
        <p:nvSpPr>
          <p:cNvPr id="17" name="Text Placeholder 10"/>
          <p:cNvSpPr>
            <a:spLocks noGrp="1"/>
          </p:cNvSpPr>
          <p:nvPr>
            <p:ph type="body" sz="quarter" idx="23" hasCustomPrompt="1"/>
          </p:nvPr>
        </p:nvSpPr>
        <p:spPr>
          <a:xfrm>
            <a:off x="7133559" y="5672866"/>
            <a:ext cx="1047360" cy="156073"/>
          </a:xfrm>
        </p:spPr>
        <p:txBody>
          <a:bodyPr vert="horz" wrap="square" lIns="0" tIns="0" rIns="0" bIns="0" rtlCol="0">
            <a:normAutofit/>
          </a:bodyPr>
          <a:lstStyle>
            <a:lvl1pPr marL="230712" indent="-230712">
              <a:buNone/>
              <a:defRPr lang="id-ID" sz="800" kern="0" spc="200" baseline="0" dirty="0">
                <a:solidFill>
                  <a:schemeClr val="accent1"/>
                </a:solidFill>
                <a:ea typeface="Roboto Light" panose="02000000000000000000" pitchFamily="2" charset="0"/>
              </a:defRPr>
            </a:lvl1pPr>
          </a:lstStyle>
          <a:p>
            <a:pPr marL="0" lvl="0" indent="0"/>
            <a:r>
              <a:rPr lang="en-US" dirty="0"/>
              <a:t>ALLIANCES</a:t>
            </a:r>
            <a:endParaRPr lang="id-ID" dirty="0"/>
          </a:p>
        </p:txBody>
      </p:sp>
      <p:sp>
        <p:nvSpPr>
          <p:cNvPr id="18" name="Text Placeholder 4"/>
          <p:cNvSpPr>
            <a:spLocks noGrp="1"/>
          </p:cNvSpPr>
          <p:nvPr>
            <p:ph type="body" sz="quarter" idx="24" hasCustomPrompt="1"/>
          </p:nvPr>
        </p:nvSpPr>
        <p:spPr>
          <a:xfrm>
            <a:off x="7133559" y="5869568"/>
            <a:ext cx="1047360" cy="261611"/>
          </a:xfrm>
        </p:spPr>
        <p:txBody>
          <a:bodyPr>
            <a:noAutofit/>
          </a:bodyPr>
          <a:lstStyle>
            <a:lvl1pPr marL="0" indent="0">
              <a:lnSpc>
                <a:spcPct val="10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dirty="0"/>
              <a:t>Place text</a:t>
            </a:r>
          </a:p>
        </p:txBody>
      </p:sp>
      <p:sp>
        <p:nvSpPr>
          <p:cNvPr id="19" name="Text Placeholder 4"/>
          <p:cNvSpPr>
            <a:spLocks noGrp="1"/>
          </p:cNvSpPr>
          <p:nvPr>
            <p:ph type="body" sz="quarter" idx="25"/>
          </p:nvPr>
        </p:nvSpPr>
        <p:spPr>
          <a:xfrm>
            <a:off x="395650" y="5133727"/>
            <a:ext cx="3297765" cy="821455"/>
          </a:xfrm>
        </p:spPr>
        <p:txBody>
          <a:bodyPr>
            <a:noAutofit/>
          </a:bodyPr>
          <a:lstStyle>
            <a:lvl1pPr marL="0" indent="0">
              <a:lnSpc>
                <a:spcPct val="120000"/>
              </a:lnSpc>
              <a:buNone/>
              <a:defRPr lang="en-US" sz="933" kern="1200" spc="53" baseline="0" dirty="0" smtClean="0">
                <a:solidFill>
                  <a:schemeClr val="accent6">
                    <a:lumMod val="75000"/>
                  </a:schemeClr>
                </a:solidFill>
                <a:latin typeface="Arial" panose="020B0604020202020204" pitchFamily="34" charset="0"/>
                <a:ea typeface="+mn-ea"/>
                <a:cs typeface="Arial" panose="020B0604020202020204" pitchFamily="34" charset="0"/>
              </a:defRPr>
            </a:lvl1pPr>
            <a:lvl2pPr marL="230710" indent="0">
              <a:buNone/>
              <a:defRPr/>
            </a:lvl2pPr>
            <a:lvl3pPr marL="431789" indent="0">
              <a:buNone/>
              <a:defRPr/>
            </a:lvl3pPr>
            <a:lvl4pPr marL="609585" indent="0">
              <a:buNone/>
              <a:defRPr/>
            </a:lvl4pPr>
            <a:lvl5pPr marL="791614" indent="0">
              <a:buNone/>
              <a:defRPr/>
            </a:lvl5pPr>
          </a:lstStyle>
          <a:p>
            <a:pPr marL="0" lvl="0" indent="0" algn="l" defTabSz="1219170" rtl="0" eaLnBrk="1" latinLnBrk="0" hangingPunct="1">
              <a:lnSpc>
                <a:spcPct val="90000"/>
              </a:lnSpc>
              <a:spcBef>
                <a:spcPts val="1600"/>
              </a:spcBef>
              <a:buClr>
                <a:srgbClr val="0072C8"/>
              </a:buClr>
              <a:buSzPct val="110000"/>
              <a:buFont typeface="Wingdings" panose="05000000000000000000" pitchFamily="2" charset="2"/>
              <a:buNone/>
            </a:pPr>
            <a:r>
              <a:rPr lang="en-US"/>
              <a:t>Edit Master text styles</a:t>
            </a:r>
          </a:p>
        </p:txBody>
      </p:sp>
      <p:cxnSp>
        <p:nvCxnSpPr>
          <p:cNvPr id="15" name="Straight Connector 14"/>
          <p:cNvCxnSpPr/>
          <p:nvPr/>
        </p:nvCxnSpPr>
        <p:spPr>
          <a:xfrm>
            <a:off x="3926425" y="4928060"/>
            <a:ext cx="0" cy="1387577"/>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028752" y="4928060"/>
            <a:ext cx="0" cy="1387577"/>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31"/>
          <p:cNvSpPr>
            <a:spLocks noGrp="1"/>
          </p:cNvSpPr>
          <p:nvPr>
            <p:ph type="body" sz="quarter" idx="33" hasCustomPrompt="1"/>
          </p:nvPr>
        </p:nvSpPr>
        <p:spPr>
          <a:xfrm>
            <a:off x="8908093" y="1272640"/>
            <a:ext cx="2728383" cy="1249400"/>
          </a:xfrm>
        </p:spPr>
        <p:txBody>
          <a:bodyPr>
            <a:noAutofit/>
          </a:bodyPr>
          <a:lstStyle>
            <a:lvl1pPr marL="0" indent="0">
              <a:buNone/>
              <a:defRPr lang="en-US" sz="2667" kern="1200" baseline="30000" dirty="0">
                <a:solidFill>
                  <a:schemeClr val="lt1"/>
                </a:solidFill>
                <a:latin typeface="+mn-lt"/>
                <a:ea typeface="+mn-ea"/>
                <a:cs typeface="+mn-cs"/>
              </a:defRPr>
            </a:lvl1pPr>
          </a:lstStyle>
          <a:p>
            <a:pPr lvl="0"/>
            <a:r>
              <a:rPr lang="en-US" dirty="0"/>
              <a:t>Enter quote here. Lorem ipsum dolor sit </a:t>
            </a:r>
            <a:r>
              <a:rPr lang="en-US" dirty="0" err="1"/>
              <a:t>amet</a:t>
            </a:r>
            <a:r>
              <a:rPr lang="en-US" dirty="0"/>
              <a:t>. Lorem ipsum dolor sit </a:t>
            </a:r>
            <a:r>
              <a:rPr lang="en-US" dirty="0" err="1"/>
              <a:t>amet</a:t>
            </a:r>
            <a:r>
              <a:rPr lang="en-US" dirty="0"/>
              <a:t>. Lorem ipsum.</a:t>
            </a:r>
          </a:p>
        </p:txBody>
      </p:sp>
      <p:sp>
        <p:nvSpPr>
          <p:cNvPr id="32" name="Text Placeholder 31"/>
          <p:cNvSpPr>
            <a:spLocks noGrp="1"/>
          </p:cNvSpPr>
          <p:nvPr>
            <p:ph type="body" sz="quarter" idx="35" hasCustomPrompt="1"/>
          </p:nvPr>
        </p:nvSpPr>
        <p:spPr>
          <a:xfrm>
            <a:off x="8908093" y="2689184"/>
            <a:ext cx="2728383" cy="1249400"/>
          </a:xfrm>
        </p:spPr>
        <p:txBody>
          <a:bodyPr>
            <a:noAutofit/>
          </a:bodyPr>
          <a:lstStyle>
            <a:lvl1pPr marL="0" indent="0">
              <a:spcBef>
                <a:spcPts val="0"/>
              </a:spcBef>
              <a:buNone/>
              <a:defRPr lang="en-US" sz="1867" kern="1200" baseline="30000" dirty="0">
                <a:solidFill>
                  <a:schemeClr val="accent1">
                    <a:lumMod val="60000"/>
                    <a:lumOff val="40000"/>
                  </a:schemeClr>
                </a:solidFill>
                <a:latin typeface="+mn-lt"/>
                <a:ea typeface="+mn-ea"/>
                <a:cs typeface="+mn-cs"/>
              </a:defRPr>
            </a:lvl1pPr>
          </a:lstStyle>
          <a:p>
            <a:pPr lvl="0"/>
            <a:r>
              <a:rPr lang="en-US" dirty="0"/>
              <a:t>Name</a:t>
            </a:r>
          </a:p>
          <a:p>
            <a:pPr lvl="0"/>
            <a:r>
              <a:rPr lang="en-US" dirty="0"/>
              <a:t>Title</a:t>
            </a:r>
          </a:p>
          <a:p>
            <a:pPr lvl="0"/>
            <a:r>
              <a:rPr lang="en-US" dirty="0"/>
              <a:t>Company</a:t>
            </a:r>
          </a:p>
        </p:txBody>
      </p:sp>
      <p:sp>
        <p:nvSpPr>
          <p:cNvPr id="26" name="Rectangle 25"/>
          <p:cNvSpPr/>
          <p:nvPr/>
        </p:nvSpPr>
        <p:spPr>
          <a:xfrm>
            <a:off x="8897194" y="5955181"/>
            <a:ext cx="2858772" cy="242823"/>
          </a:xfrm>
          <a:prstGeom prst="rect">
            <a:avLst/>
          </a:prstGeom>
        </p:spPr>
        <p:txBody>
          <a:bodyPr wrap="square" lIns="0" rIns="0">
            <a:spAutoFit/>
          </a:bodyPr>
          <a:lstStyle/>
          <a:p>
            <a:pPr algn="r"/>
            <a:r>
              <a:rPr lang="en-US" sz="1467" baseline="30000" dirty="0">
                <a:solidFill>
                  <a:schemeClr val="accent1">
                    <a:lumMod val="60000"/>
                    <a:lumOff val="40000"/>
                  </a:schemeClr>
                </a:solidFill>
              </a:rPr>
              <a:t>Story contact:</a:t>
            </a:r>
          </a:p>
        </p:txBody>
      </p:sp>
      <p:sp>
        <p:nvSpPr>
          <p:cNvPr id="27" name="Text Placeholder 3"/>
          <p:cNvSpPr>
            <a:spLocks noGrp="1"/>
          </p:cNvSpPr>
          <p:nvPr>
            <p:ph type="body" sz="quarter" idx="26" hasCustomPrompt="1"/>
          </p:nvPr>
        </p:nvSpPr>
        <p:spPr>
          <a:xfrm>
            <a:off x="8897195" y="6131179"/>
            <a:ext cx="2888405" cy="258532"/>
          </a:xfrm>
        </p:spPr>
        <p:txBody>
          <a:bodyPr/>
          <a:lstStyle>
            <a:lvl1pPr marL="0" indent="0" algn="r" defTabSz="1219170" rtl="0" eaLnBrk="1" latinLnBrk="0" hangingPunct="1">
              <a:buNone/>
              <a:defRPr lang="en-US" sz="1467" kern="1200" baseline="30000" dirty="0" smtClean="0">
                <a:solidFill>
                  <a:schemeClr val="accent1">
                    <a:lumMod val="60000"/>
                    <a:lumOff val="40000"/>
                  </a:schemeClr>
                </a:solidFill>
                <a:latin typeface="+mn-lt"/>
                <a:ea typeface="+mn-ea"/>
                <a:cs typeface="+mn-cs"/>
              </a:defRPr>
            </a:lvl1pPr>
            <a:lvl2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2pPr>
            <a:lvl3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3pPr>
            <a:lvl4pPr marL="0" algn="r" defTabSz="1219170" rtl="0" eaLnBrk="1" latinLnBrk="0" hangingPunct="1">
              <a:defRPr lang="en-US" sz="1467" kern="1200" baseline="30000" dirty="0" smtClean="0">
                <a:solidFill>
                  <a:schemeClr val="accent1">
                    <a:lumMod val="60000"/>
                    <a:lumOff val="40000"/>
                  </a:schemeClr>
                </a:solidFill>
                <a:latin typeface="+mn-lt"/>
                <a:ea typeface="+mn-ea"/>
                <a:cs typeface="+mn-cs"/>
              </a:defRPr>
            </a:lvl4pPr>
            <a:lvl5pPr marL="0" algn="r" defTabSz="1219170" rtl="0" eaLnBrk="1" latinLnBrk="0" hangingPunct="1">
              <a:defRPr lang="en-US" sz="1467" kern="1200" baseline="30000" dirty="0">
                <a:solidFill>
                  <a:schemeClr val="accent1">
                    <a:lumMod val="60000"/>
                    <a:lumOff val="40000"/>
                  </a:schemeClr>
                </a:solidFill>
                <a:latin typeface="+mn-lt"/>
                <a:ea typeface="+mn-ea"/>
                <a:cs typeface="+mn-cs"/>
              </a:defRPr>
            </a:lvl5pPr>
          </a:lstStyle>
          <a:p>
            <a:pPr lvl="0"/>
            <a:r>
              <a:rPr lang="en-US" dirty="0"/>
              <a:t>Enter name</a:t>
            </a:r>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2935" y="394409"/>
            <a:ext cx="697424" cy="181761"/>
          </a:xfrm>
          <a:prstGeom prst="rect">
            <a:avLst/>
          </a:prstGeom>
          <a:noFill/>
          <a:ln>
            <a:noFill/>
          </a:ln>
        </p:spPr>
      </p:pic>
    </p:spTree>
    <p:extLst>
      <p:ext uri="{BB962C8B-B14F-4D97-AF65-F5344CB8AC3E}">
        <p14:creationId xmlns:p14="http://schemas.microsoft.com/office/powerpoint/2010/main" val="11346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Divider White">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406400" y="2112235"/>
            <a:ext cx="11273368" cy="1549997"/>
          </a:xfrm>
          <a:prstGeom prst="rect">
            <a:avLst/>
          </a:prstGeom>
        </p:spPr>
        <p:txBody>
          <a:bodyPr vert="horz" lIns="0" tIns="45720" rIns="91440" bIns="45720" rtlCol="0" anchor="b">
            <a:noAutofit/>
          </a:bodyPr>
          <a:lstStyle>
            <a:lvl1pPr algn="l" defTabSz="914332" rtl="0" eaLnBrk="1" latinLnBrk="0" hangingPunct="1">
              <a:lnSpc>
                <a:spcPct val="90000"/>
              </a:lnSpc>
              <a:spcBef>
                <a:spcPct val="0"/>
              </a:spcBef>
              <a:buNone/>
              <a:defRPr lang="en-US" sz="4267" b="0" kern="1200" spc="0" baseline="0" dirty="0">
                <a:solidFill>
                  <a:schemeClr val="accent2"/>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18576" y="3723564"/>
            <a:ext cx="11261192" cy="310425"/>
          </a:xfrm>
        </p:spPr>
        <p:txBody>
          <a:bodyPr lIns="0" tIns="0" rIns="0" bIns="0">
            <a:noAutofit/>
          </a:bodyPr>
          <a:lstStyle>
            <a:lvl1pPr marL="0" indent="0" algn="l" defTabSz="1219170"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333" b="0" kern="1200" spc="51" baseline="0" dirty="0">
                <a:solidFill>
                  <a:schemeClr val="tx1"/>
                </a:solidFill>
                <a:latin typeface="Arial" panose="020B0604020202020204" pitchFamily="34" charset="0"/>
                <a:ea typeface="+mn-ea"/>
                <a:cs typeface="Arial" panose="020B0604020202020204" pitchFamily="34" charset="0"/>
              </a:defRPr>
            </a:lvl1pPr>
          </a:lstStyle>
          <a:p>
            <a:pPr lvl="0"/>
            <a:r>
              <a:rPr lang="en-US" dirty="0"/>
              <a:t>This is a section divider. Do not use this for content slides. </a:t>
            </a:r>
          </a:p>
        </p:txBody>
      </p:sp>
    </p:spTree>
    <p:extLst>
      <p:ext uri="{BB962C8B-B14F-4D97-AF65-F5344CB8AC3E}">
        <p14:creationId xmlns:p14="http://schemas.microsoft.com/office/powerpoint/2010/main" val="467083987"/>
      </p:ext>
    </p:extLst>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tory_Secondary Page">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dirty="0"/>
          </a:p>
        </p:txBody>
      </p:sp>
      <p:sp>
        <p:nvSpPr>
          <p:cNvPr id="4" name="Text Placeholder 3"/>
          <p:cNvSpPr>
            <a:spLocks noGrp="1"/>
          </p:cNvSpPr>
          <p:nvPr>
            <p:ph type="body" sz="quarter" idx="26" hasCustomPrompt="1"/>
          </p:nvPr>
        </p:nvSpPr>
        <p:spPr>
          <a:xfrm>
            <a:off x="395819" y="633257"/>
            <a:ext cx="11428284" cy="492443"/>
          </a:xfrm>
        </p:spPr>
        <p:txBody>
          <a:bodyPr/>
          <a:lstStyle>
            <a:lvl1pPr marL="0" indent="0">
              <a:buNone/>
              <a:defRPr sz="2667">
                <a:solidFill>
                  <a:schemeClr val="accent1"/>
                </a:solidFill>
              </a:defRPr>
            </a:lvl1pPr>
          </a:lstStyle>
          <a:p>
            <a:pPr lvl="0"/>
            <a:r>
              <a:rPr lang="en-US" dirty="0"/>
              <a:t>Place text</a:t>
            </a:r>
          </a:p>
        </p:txBody>
      </p:sp>
      <p:sp>
        <p:nvSpPr>
          <p:cNvPr id="15" name="Text Placeholder 6"/>
          <p:cNvSpPr>
            <a:spLocks noGrp="1"/>
          </p:cNvSpPr>
          <p:nvPr>
            <p:ph type="body" sz="quarter" idx="27" hasCustomPrompt="1"/>
          </p:nvPr>
        </p:nvSpPr>
        <p:spPr>
          <a:xfrm>
            <a:off x="395819" y="1428469"/>
            <a:ext cx="3516461" cy="288571"/>
          </a:xfrm>
        </p:spPr>
        <p:txBody>
          <a:bodyPr tIns="0" bIns="0">
            <a:noAutofit/>
          </a:bodyPr>
          <a:lstStyle>
            <a:lvl1pPr marL="0" indent="0">
              <a:lnSpc>
                <a:spcPct val="120000"/>
              </a:lnSpc>
              <a:spcBef>
                <a:spcPts val="0"/>
              </a:spcBef>
              <a:buNone/>
              <a:defRPr sz="1467" b="1"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Why</a:t>
            </a:r>
          </a:p>
        </p:txBody>
      </p:sp>
      <p:sp>
        <p:nvSpPr>
          <p:cNvPr id="20" name="Text Placeholder 6"/>
          <p:cNvSpPr>
            <a:spLocks noGrp="1"/>
          </p:cNvSpPr>
          <p:nvPr>
            <p:ph type="body" sz="quarter" idx="28" hasCustomPrompt="1"/>
          </p:nvPr>
        </p:nvSpPr>
        <p:spPr>
          <a:xfrm>
            <a:off x="4348990" y="1428469"/>
            <a:ext cx="3526623" cy="288571"/>
          </a:xfrm>
        </p:spPr>
        <p:txBody>
          <a:bodyPr tIns="0" bIns="0">
            <a:noAutofit/>
          </a:bodyPr>
          <a:lstStyle>
            <a:lvl1pPr marL="0" indent="0">
              <a:lnSpc>
                <a:spcPct val="120000"/>
              </a:lnSpc>
              <a:spcBef>
                <a:spcPts val="0"/>
              </a:spcBef>
              <a:buNone/>
              <a:defRPr sz="1467" b="1"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What</a:t>
            </a:r>
          </a:p>
        </p:txBody>
      </p:sp>
      <p:sp>
        <p:nvSpPr>
          <p:cNvPr id="21" name="Text Placeholder 6"/>
          <p:cNvSpPr>
            <a:spLocks noGrp="1"/>
          </p:cNvSpPr>
          <p:nvPr>
            <p:ph type="body" sz="quarter" idx="29" hasCustomPrompt="1"/>
          </p:nvPr>
        </p:nvSpPr>
        <p:spPr>
          <a:xfrm>
            <a:off x="8312324" y="1428469"/>
            <a:ext cx="3511779" cy="288571"/>
          </a:xfrm>
        </p:spPr>
        <p:txBody>
          <a:bodyPr tIns="0" bIns="0">
            <a:noAutofit/>
          </a:bodyPr>
          <a:lstStyle>
            <a:lvl1pPr marL="0" indent="0">
              <a:lnSpc>
                <a:spcPct val="120000"/>
              </a:lnSpc>
              <a:spcBef>
                <a:spcPts val="0"/>
              </a:spcBef>
              <a:buNone/>
              <a:defRPr sz="1467" b="1" baseline="0">
                <a:solidFill>
                  <a:schemeClr val="accent2"/>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Wow</a:t>
            </a:r>
          </a:p>
        </p:txBody>
      </p:sp>
      <p:sp>
        <p:nvSpPr>
          <p:cNvPr id="25" name="Text Placeholder 6"/>
          <p:cNvSpPr>
            <a:spLocks noGrp="1"/>
          </p:cNvSpPr>
          <p:nvPr>
            <p:ph type="body" sz="quarter" idx="30" hasCustomPrompt="1"/>
          </p:nvPr>
        </p:nvSpPr>
        <p:spPr>
          <a:xfrm>
            <a:off x="395819" y="1717040"/>
            <a:ext cx="3516461" cy="3992880"/>
          </a:xfrm>
        </p:spPr>
        <p:txBody>
          <a:bodyPr tIns="0" bIns="0">
            <a:noAutofit/>
          </a:bodyPr>
          <a:lstStyle>
            <a:lvl1pPr marL="0" indent="0">
              <a:lnSpc>
                <a:spcPct val="120000"/>
              </a:lnSpc>
              <a:spcBef>
                <a:spcPts val="0"/>
              </a:spcBef>
              <a:buNone/>
              <a:defRPr sz="1200" b="0"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Lorem ipsum dolor sit </a:t>
            </a:r>
            <a:r>
              <a:rPr lang="en-US" dirty="0" err="1"/>
              <a:t>amet</a:t>
            </a:r>
            <a:endParaRPr lang="en-US" dirty="0"/>
          </a:p>
        </p:txBody>
      </p:sp>
      <p:sp>
        <p:nvSpPr>
          <p:cNvPr id="26" name="Text Placeholder 6"/>
          <p:cNvSpPr>
            <a:spLocks noGrp="1"/>
          </p:cNvSpPr>
          <p:nvPr>
            <p:ph type="body" sz="quarter" idx="31" hasCustomPrompt="1"/>
          </p:nvPr>
        </p:nvSpPr>
        <p:spPr>
          <a:xfrm>
            <a:off x="4348990" y="1717040"/>
            <a:ext cx="3526623" cy="3992880"/>
          </a:xfrm>
        </p:spPr>
        <p:txBody>
          <a:bodyPr tIns="0" bIns="0">
            <a:noAutofit/>
          </a:bodyPr>
          <a:lstStyle>
            <a:lvl1pPr marL="0" indent="0">
              <a:lnSpc>
                <a:spcPct val="120000"/>
              </a:lnSpc>
              <a:spcBef>
                <a:spcPts val="0"/>
              </a:spcBef>
              <a:buNone/>
              <a:defRPr sz="1200" b="0" baseline="0">
                <a:solidFill>
                  <a:schemeClr val="accent6">
                    <a:lumMod val="75000"/>
                  </a:schemeClr>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Lorem ipsum dolor sit </a:t>
            </a:r>
            <a:r>
              <a:rPr lang="en-US" dirty="0" err="1"/>
              <a:t>amet</a:t>
            </a:r>
            <a:endParaRPr lang="en-US" dirty="0"/>
          </a:p>
        </p:txBody>
      </p:sp>
      <p:sp>
        <p:nvSpPr>
          <p:cNvPr id="27" name="Text Placeholder 6"/>
          <p:cNvSpPr>
            <a:spLocks noGrp="1"/>
          </p:cNvSpPr>
          <p:nvPr>
            <p:ph type="body" sz="quarter" idx="32" hasCustomPrompt="1"/>
          </p:nvPr>
        </p:nvSpPr>
        <p:spPr>
          <a:xfrm>
            <a:off x="8312324" y="1717040"/>
            <a:ext cx="3511779" cy="3992880"/>
          </a:xfrm>
        </p:spPr>
        <p:txBody>
          <a:bodyPr tIns="0" bIns="0">
            <a:noAutofit/>
          </a:bodyPr>
          <a:lstStyle>
            <a:lvl1pPr marL="0" indent="0">
              <a:lnSpc>
                <a:spcPct val="120000"/>
              </a:lnSpc>
              <a:spcBef>
                <a:spcPts val="0"/>
              </a:spcBef>
              <a:buNone/>
              <a:defRPr sz="1200" b="0" baseline="0">
                <a:solidFill>
                  <a:schemeClr val="accent2"/>
                </a:solidFill>
              </a:defRPr>
            </a:lvl1pPr>
            <a:lvl2pPr marL="230710" indent="0">
              <a:buNone/>
              <a:defRPr>
                <a:solidFill>
                  <a:schemeClr val="accent6"/>
                </a:solidFill>
              </a:defRPr>
            </a:lvl2pPr>
            <a:lvl3pPr marL="431789" indent="0">
              <a:buNone/>
              <a:defRPr>
                <a:solidFill>
                  <a:schemeClr val="accent6"/>
                </a:solidFill>
              </a:defRPr>
            </a:lvl3pPr>
            <a:lvl4pPr marL="609585" indent="0">
              <a:buNone/>
              <a:defRPr>
                <a:solidFill>
                  <a:schemeClr val="accent6"/>
                </a:solidFill>
              </a:defRPr>
            </a:lvl4pPr>
            <a:lvl5pPr marL="791614" indent="0">
              <a:buNone/>
              <a:defRPr>
                <a:solidFill>
                  <a:schemeClr val="accent6"/>
                </a:solidFill>
              </a:defRPr>
            </a:lvl5pPr>
          </a:lstStyle>
          <a:p>
            <a:pPr lvl="0"/>
            <a:r>
              <a:rPr lang="en-US" dirty="0"/>
              <a:t>Lorem ipsum dolor sit </a:t>
            </a:r>
            <a:r>
              <a:rPr lang="en-US" dirty="0" err="1"/>
              <a:t>amet</a:t>
            </a:r>
            <a:endParaRPr lang="en-US" dirty="0"/>
          </a:p>
        </p:txBody>
      </p:sp>
    </p:spTree>
    <p:extLst>
      <p:ext uri="{BB962C8B-B14F-4D97-AF65-F5344CB8AC3E}">
        <p14:creationId xmlns:p14="http://schemas.microsoft.com/office/powerpoint/2010/main" val="9281879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tory_Responsive">
    <p:bg>
      <p:bgPr>
        <a:solidFill>
          <a:srgbClr val="FFFFFF"/>
        </a:solidFill>
        <a:effectLst/>
      </p:bgPr>
    </p:bg>
    <p:spTree>
      <p:nvGrpSpPr>
        <p:cNvPr id="1" name=""/>
        <p:cNvGrpSpPr/>
        <p:nvPr/>
      </p:nvGrpSpPr>
      <p:grpSpPr>
        <a:xfrm>
          <a:off x="0" y="0"/>
          <a:ext cx="0" cy="0"/>
          <a:chOff x="0" y="0"/>
          <a:chExt cx="0" cy="0"/>
        </a:xfrm>
      </p:grpSpPr>
      <p:sp>
        <p:nvSpPr>
          <p:cNvPr id="15" name="Picture Placeholder 2"/>
          <p:cNvSpPr>
            <a:spLocks noGrp="1"/>
          </p:cNvSpPr>
          <p:nvPr>
            <p:ph type="pic" sz="quarter" idx="28" hasCustomPrompt="1"/>
          </p:nvPr>
        </p:nvSpPr>
        <p:spPr>
          <a:xfrm>
            <a:off x="4742356" y="2033081"/>
            <a:ext cx="2366469" cy="3132136"/>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dirty="0"/>
          </a:p>
        </p:txBody>
      </p:sp>
      <p:sp>
        <p:nvSpPr>
          <p:cNvPr id="4" name="Text Placeholder 3"/>
          <p:cNvSpPr>
            <a:spLocks noGrp="1"/>
          </p:cNvSpPr>
          <p:nvPr>
            <p:ph type="body" sz="quarter" idx="26" hasCustomPrompt="1"/>
          </p:nvPr>
        </p:nvSpPr>
        <p:spPr>
          <a:xfrm>
            <a:off x="395819" y="633257"/>
            <a:ext cx="11428284" cy="492443"/>
          </a:xfrm>
        </p:spPr>
        <p:txBody>
          <a:bodyPr/>
          <a:lstStyle>
            <a:lvl1pPr marL="0" indent="0">
              <a:buNone/>
              <a:defRPr sz="2667">
                <a:solidFill>
                  <a:schemeClr val="accent1"/>
                </a:solidFill>
              </a:defRPr>
            </a:lvl1pPr>
          </a:lstStyle>
          <a:p>
            <a:pPr lvl="0"/>
            <a:r>
              <a:rPr lang="en-US" dirty="0"/>
              <a:t>Place text</a:t>
            </a:r>
          </a:p>
        </p:txBody>
      </p:sp>
      <p:sp>
        <p:nvSpPr>
          <p:cNvPr id="3" name="Picture Placeholder 2"/>
          <p:cNvSpPr>
            <a:spLocks noGrp="1"/>
          </p:cNvSpPr>
          <p:nvPr>
            <p:ph type="pic" sz="quarter" idx="27" hasCustomPrompt="1"/>
          </p:nvPr>
        </p:nvSpPr>
        <p:spPr>
          <a:xfrm>
            <a:off x="6662209" y="2693479"/>
            <a:ext cx="4324879" cy="2717801"/>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
        <p:nvSpPr>
          <p:cNvPr id="16" name="Picture Placeholder 2"/>
          <p:cNvSpPr>
            <a:spLocks noGrp="1"/>
          </p:cNvSpPr>
          <p:nvPr>
            <p:ph type="pic" sz="quarter" idx="29" hasCustomPrompt="1"/>
          </p:nvPr>
        </p:nvSpPr>
        <p:spPr>
          <a:xfrm>
            <a:off x="4468813" y="3890150"/>
            <a:ext cx="909639" cy="1640700"/>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Tree>
    <p:extLst>
      <p:ext uri="{BB962C8B-B14F-4D97-AF65-F5344CB8AC3E}">
        <p14:creationId xmlns:p14="http://schemas.microsoft.com/office/powerpoint/2010/main" val="172782685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tory_Desktop screenshots">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dirty="0"/>
          </a:p>
        </p:txBody>
      </p:sp>
      <p:sp>
        <p:nvSpPr>
          <p:cNvPr id="4" name="Text Placeholder 3"/>
          <p:cNvSpPr>
            <a:spLocks noGrp="1"/>
          </p:cNvSpPr>
          <p:nvPr>
            <p:ph type="body" sz="quarter" idx="26" hasCustomPrompt="1"/>
          </p:nvPr>
        </p:nvSpPr>
        <p:spPr>
          <a:xfrm>
            <a:off x="395819" y="633257"/>
            <a:ext cx="11428284" cy="492443"/>
          </a:xfrm>
        </p:spPr>
        <p:txBody>
          <a:bodyPr/>
          <a:lstStyle>
            <a:lvl1pPr marL="0" indent="0">
              <a:buNone/>
              <a:defRPr sz="2667">
                <a:solidFill>
                  <a:schemeClr val="accent1"/>
                </a:solidFill>
              </a:defRPr>
            </a:lvl1pPr>
          </a:lstStyle>
          <a:p>
            <a:pPr lvl="0"/>
            <a:r>
              <a:rPr lang="en-US" dirty="0"/>
              <a:t>Place text</a:t>
            </a:r>
          </a:p>
        </p:txBody>
      </p:sp>
      <p:sp>
        <p:nvSpPr>
          <p:cNvPr id="3" name="Picture Placeholder 2"/>
          <p:cNvSpPr>
            <a:spLocks noGrp="1"/>
          </p:cNvSpPr>
          <p:nvPr>
            <p:ph type="pic" sz="quarter" idx="27" hasCustomPrompt="1"/>
          </p:nvPr>
        </p:nvSpPr>
        <p:spPr>
          <a:xfrm>
            <a:off x="5483227" y="2265986"/>
            <a:ext cx="4883149" cy="3054351"/>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Tree>
    <p:extLst>
      <p:ext uri="{BB962C8B-B14F-4D97-AF65-F5344CB8AC3E}">
        <p14:creationId xmlns:p14="http://schemas.microsoft.com/office/powerpoint/2010/main" val="170643749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tory_Mobile screenshots">
    <p:bg>
      <p:bgPr>
        <a:solidFill>
          <a:srgbClr val="FFFFFF"/>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11377782"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dirty="0"/>
          </a:p>
        </p:txBody>
      </p:sp>
      <p:sp>
        <p:nvSpPr>
          <p:cNvPr id="4" name="Text Placeholder 3"/>
          <p:cNvSpPr>
            <a:spLocks noGrp="1"/>
          </p:cNvSpPr>
          <p:nvPr>
            <p:ph type="body" sz="quarter" idx="26" hasCustomPrompt="1"/>
          </p:nvPr>
        </p:nvSpPr>
        <p:spPr>
          <a:xfrm>
            <a:off x="395819" y="633257"/>
            <a:ext cx="11428284" cy="492443"/>
          </a:xfrm>
        </p:spPr>
        <p:txBody>
          <a:bodyPr/>
          <a:lstStyle>
            <a:lvl1pPr marL="0" indent="0">
              <a:buNone/>
              <a:defRPr sz="2667">
                <a:solidFill>
                  <a:schemeClr val="accent1"/>
                </a:solidFill>
              </a:defRPr>
            </a:lvl1pPr>
          </a:lstStyle>
          <a:p>
            <a:pPr lvl="0"/>
            <a:r>
              <a:rPr lang="en-US" dirty="0"/>
              <a:t>Place text</a:t>
            </a:r>
          </a:p>
        </p:txBody>
      </p:sp>
      <p:sp>
        <p:nvSpPr>
          <p:cNvPr id="14" name="Picture Placeholder 2"/>
          <p:cNvSpPr>
            <a:spLocks noGrp="1"/>
          </p:cNvSpPr>
          <p:nvPr>
            <p:ph type="pic" sz="quarter" idx="29" hasCustomPrompt="1"/>
          </p:nvPr>
        </p:nvSpPr>
        <p:spPr>
          <a:xfrm>
            <a:off x="4947536" y="2402905"/>
            <a:ext cx="1563829" cy="2780512"/>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
        <p:nvSpPr>
          <p:cNvPr id="16" name="Picture Placeholder 2"/>
          <p:cNvSpPr>
            <a:spLocks noGrp="1"/>
          </p:cNvSpPr>
          <p:nvPr>
            <p:ph type="pic" sz="quarter" idx="30" hasCustomPrompt="1"/>
          </p:nvPr>
        </p:nvSpPr>
        <p:spPr>
          <a:xfrm>
            <a:off x="7038451" y="2402905"/>
            <a:ext cx="1563829" cy="2780512"/>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
        <p:nvSpPr>
          <p:cNvPr id="17" name="Picture Placeholder 2"/>
          <p:cNvSpPr>
            <a:spLocks noGrp="1"/>
          </p:cNvSpPr>
          <p:nvPr>
            <p:ph type="pic" sz="quarter" idx="31" hasCustomPrompt="1"/>
          </p:nvPr>
        </p:nvSpPr>
        <p:spPr>
          <a:xfrm>
            <a:off x="9129366" y="2402905"/>
            <a:ext cx="1563829" cy="2780512"/>
          </a:xfrm>
          <a:solidFill>
            <a:schemeClr val="tx2"/>
          </a:solidFill>
        </p:spPr>
        <p:txBody>
          <a:bodyPr anchor="b"/>
          <a:lstStyle>
            <a:lvl1pPr marL="0" indent="0" algn="ctr">
              <a:buNone/>
              <a:defRPr sz="1400" baseline="0">
                <a:solidFill>
                  <a:schemeClr val="bg1"/>
                </a:solidFill>
              </a:defRPr>
            </a:lvl1pPr>
          </a:lstStyle>
          <a:p>
            <a:r>
              <a:rPr lang="en-US" dirty="0"/>
              <a:t>Click icon to add photo</a:t>
            </a:r>
          </a:p>
        </p:txBody>
      </p:sp>
    </p:spTree>
    <p:extLst>
      <p:ext uri="{BB962C8B-B14F-4D97-AF65-F5344CB8AC3E}">
        <p14:creationId xmlns:p14="http://schemas.microsoft.com/office/powerpoint/2010/main" val="5348463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entered Title Only ">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520699" y="632784"/>
            <a:ext cx="11159068" cy="607929"/>
          </a:xfrm>
        </p:spPr>
        <p:txBody>
          <a:bodyPr vert="horz" wrap="square" lIns="0" tIns="0" rIns="0" bIns="0" rtlCol="0">
            <a:noAutofit/>
          </a:bodyPr>
          <a:lstStyle>
            <a:lvl1pPr marL="380990" indent="-380990" algn="ctr">
              <a:buFont typeface="Arial" panose="020B0604020202020204" pitchFamily="34" charset="0"/>
              <a:buNone/>
              <a:defRPr lang="id-ID" sz="3200" b="1" kern="0" spc="-53"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40885104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Centered Title Only ">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520699" y="632784"/>
            <a:ext cx="11159068" cy="607929"/>
          </a:xfrm>
        </p:spPr>
        <p:txBody>
          <a:bodyPr vert="horz" wrap="square" lIns="0" tIns="0" rIns="0" bIns="0" rtlCol="0">
            <a:noAutofit/>
          </a:bodyPr>
          <a:lstStyle>
            <a:lvl1pPr marL="380990" indent="-380990" algn="ctr">
              <a:buFont typeface="Arial" panose="020B0604020202020204" pitchFamily="34" charset="0"/>
              <a:buNone/>
              <a:defRPr lang="id-ID" sz="3200" b="1" kern="0" spc="-53"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dirty="0"/>
              <a:t>Insert Slide Title Here</a:t>
            </a:r>
          </a:p>
        </p:txBody>
      </p:sp>
      <p:sp>
        <p:nvSpPr>
          <p:cNvPr id="10" name="Slide Number Placeholder 5"/>
          <p:cNvSpPr>
            <a:spLocks noGrp="1"/>
          </p:cNvSpPr>
          <p:nvPr>
            <p:ph type="sldNum" sz="quarter" idx="12"/>
          </p:nvPr>
        </p:nvSpPr>
        <p:spPr>
          <a:xfrm>
            <a:off x="11377781" y="6460623"/>
            <a:ext cx="431079" cy="265965"/>
          </a:xfrm>
          <a:prstGeom prst="rect">
            <a:avLst/>
          </a:prstGeom>
        </p:spPr>
        <p:txBody>
          <a:bodyPr lIns="0" tIns="0" rIns="0" bIns="0"/>
          <a:lstStyle>
            <a:lvl1pPr algn="r">
              <a:defRPr sz="8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4" name="Picture Placeholder 4"/>
          <p:cNvSpPr>
            <a:spLocks noGrp="1"/>
          </p:cNvSpPr>
          <p:nvPr>
            <p:ph type="pic" sz="quarter" idx="21"/>
          </p:nvPr>
        </p:nvSpPr>
        <p:spPr>
          <a:xfrm>
            <a:off x="0" y="1424515"/>
            <a:ext cx="12192000" cy="3107269"/>
          </a:xfrm>
          <a:prstGeom prst="rect">
            <a:avLst/>
          </a:prstGeom>
          <a:solidFill>
            <a:schemeClr val="bg1">
              <a:lumMod val="50000"/>
            </a:schemeClr>
          </a:solidFill>
        </p:spPr>
        <p:txBody>
          <a:bodyPr tIns="182880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Tree>
    <p:extLst>
      <p:ext uri="{BB962C8B-B14F-4D97-AF65-F5344CB8AC3E}">
        <p14:creationId xmlns:p14="http://schemas.microsoft.com/office/powerpoint/2010/main" val="21374770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Team 1">
    <p:bg>
      <p:bgPr>
        <a:solidFill>
          <a:srgbClr val="FFFFFF"/>
        </a:solidFill>
        <a:effectLst/>
      </p:bgPr>
    </p:bg>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lang="en-US" sz="800" smtClean="0"/>
            </a:lvl1pPr>
          </a:lstStyle>
          <a:p>
            <a:fld id="{FCEE2C88-6C8F-484D-AF69-578F576B1F44}" type="slidenum">
              <a:rPr lang="en-US" smtClean="0"/>
              <a:pPr/>
              <a:t>‹#›</a:t>
            </a:fld>
            <a:endParaRPr lang="en-US"/>
          </a:p>
        </p:txBody>
      </p:sp>
      <p:sp>
        <p:nvSpPr>
          <p:cNvPr id="8" name="Picture Placeholder 2"/>
          <p:cNvSpPr>
            <a:spLocks noGrp="1"/>
          </p:cNvSpPr>
          <p:nvPr>
            <p:ph type="pic" sz="quarter" idx="17"/>
          </p:nvPr>
        </p:nvSpPr>
        <p:spPr>
          <a:xfrm>
            <a:off x="1652213"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9" name="Picture Placeholder 2"/>
          <p:cNvSpPr>
            <a:spLocks noGrp="1"/>
          </p:cNvSpPr>
          <p:nvPr>
            <p:ph type="pic" sz="quarter" idx="18"/>
          </p:nvPr>
        </p:nvSpPr>
        <p:spPr>
          <a:xfrm>
            <a:off x="4087336"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6594561"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9052627" y="1888277"/>
            <a:ext cx="1440000" cy="1440000"/>
          </a:xfrm>
          <a:prstGeom prst="ellipse">
            <a:avLst/>
          </a:prstGeom>
          <a:solidFill>
            <a:schemeClr val="bg1">
              <a:lumMod val="50000"/>
            </a:schemeClr>
          </a:solidFill>
        </p:spPr>
        <p:txBody>
          <a:bodyPr anchor="ctr">
            <a:normAutofit/>
          </a:bodyPr>
          <a:lstStyle>
            <a:lvl1pPr marL="0" indent="0" algn="ctr">
              <a:buNone/>
              <a:defRPr sz="180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p:nvPr>
        </p:nvSpPr>
        <p:spPr>
          <a:xfrm>
            <a:off x="1321741"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5" name="Text Placeholder 10"/>
          <p:cNvSpPr>
            <a:spLocks noGrp="1"/>
          </p:cNvSpPr>
          <p:nvPr>
            <p:ph type="body" sz="quarter" idx="22"/>
          </p:nvPr>
        </p:nvSpPr>
        <p:spPr>
          <a:xfrm>
            <a:off x="1321737"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8" name="Text Placeholder 10"/>
          <p:cNvSpPr>
            <a:spLocks noGrp="1"/>
          </p:cNvSpPr>
          <p:nvPr>
            <p:ph type="body" sz="quarter" idx="23"/>
          </p:nvPr>
        </p:nvSpPr>
        <p:spPr>
          <a:xfrm>
            <a:off x="3756863"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19" name="Text Placeholder 10"/>
          <p:cNvSpPr>
            <a:spLocks noGrp="1"/>
          </p:cNvSpPr>
          <p:nvPr>
            <p:ph type="body" sz="quarter" idx="24"/>
          </p:nvPr>
        </p:nvSpPr>
        <p:spPr>
          <a:xfrm>
            <a:off x="3756860"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0" name="Text Placeholder 10"/>
          <p:cNvSpPr>
            <a:spLocks noGrp="1"/>
          </p:cNvSpPr>
          <p:nvPr>
            <p:ph type="body" sz="quarter" idx="25"/>
          </p:nvPr>
        </p:nvSpPr>
        <p:spPr>
          <a:xfrm>
            <a:off x="6264089"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1" name="Text Placeholder 10"/>
          <p:cNvSpPr>
            <a:spLocks noGrp="1"/>
          </p:cNvSpPr>
          <p:nvPr>
            <p:ph type="body" sz="quarter" idx="26"/>
          </p:nvPr>
        </p:nvSpPr>
        <p:spPr>
          <a:xfrm>
            <a:off x="6264085"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2" name="Text Placeholder 10"/>
          <p:cNvSpPr>
            <a:spLocks noGrp="1"/>
          </p:cNvSpPr>
          <p:nvPr>
            <p:ph type="body" sz="quarter" idx="27"/>
          </p:nvPr>
        </p:nvSpPr>
        <p:spPr>
          <a:xfrm>
            <a:off x="8722154" y="3616058"/>
            <a:ext cx="2100948" cy="287145"/>
          </a:xfrm>
          <a:prstGeom prst="rect">
            <a:avLst/>
          </a:prstGeom>
        </p:spPr>
        <p:txBody>
          <a:bodyPr lIns="0" tIns="0" rIns="0" bIns="0">
            <a:noAutofit/>
          </a:bodyPr>
          <a:lstStyle>
            <a:lvl1pPr marL="0" indent="0" algn="ctr">
              <a:buNone/>
              <a:defRPr sz="1400" b="1">
                <a:solidFill>
                  <a:schemeClr val="accent2"/>
                </a:soli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3" name="Text Placeholder 10"/>
          <p:cNvSpPr>
            <a:spLocks noGrp="1"/>
          </p:cNvSpPr>
          <p:nvPr>
            <p:ph type="body" sz="quarter" idx="28"/>
          </p:nvPr>
        </p:nvSpPr>
        <p:spPr>
          <a:xfrm>
            <a:off x="8722151" y="3927098"/>
            <a:ext cx="2100952" cy="273508"/>
          </a:xfrm>
          <a:prstGeom prst="rect">
            <a:avLst/>
          </a:prstGeom>
        </p:spPr>
        <p:txBody>
          <a:bodyPr lIns="0" tIns="0" rIns="0" bIns="0">
            <a:noAutofit/>
          </a:bodyPr>
          <a:lstStyle>
            <a:lvl1pPr marL="0" indent="0" algn="ctr">
              <a:buNone/>
              <a:defRPr sz="1200" i="0">
                <a:gradFill>
                  <a:gsLst>
                    <a:gs pos="28763">
                      <a:schemeClr val="tx1"/>
                    </a:gs>
                    <a:gs pos="15860">
                      <a:schemeClr val="tx1"/>
                    </a:gs>
                  </a:gsLst>
                  <a:lin ang="5400000" scaled="1"/>
                </a:gradFill>
                <a:latin typeface="Arial" panose="020B0604020202020204" pitchFamily="34" charset="0"/>
                <a:cs typeface="Arial" panose="020B0604020202020204" pitchFamily="34" charset="0"/>
              </a:defRPr>
            </a:lvl1pPr>
            <a:lvl2pPr marL="342882" indent="0">
              <a:buNone/>
              <a:defRPr sz="900"/>
            </a:lvl2pPr>
            <a:lvl3pPr marL="685766" indent="0">
              <a:buNone/>
              <a:defRPr sz="900"/>
            </a:lvl3pPr>
            <a:lvl4pPr marL="1028649" indent="0">
              <a:buNone/>
              <a:defRPr sz="900"/>
            </a:lvl4pPr>
            <a:lvl5pPr marL="1371532" indent="0">
              <a:buNone/>
              <a:defRPr sz="900"/>
            </a:lvl5pPr>
          </a:lstStyle>
          <a:p>
            <a:pPr lvl="0"/>
            <a:r>
              <a:rPr lang="en-US"/>
              <a:t>Edit Master text styles</a:t>
            </a:r>
          </a:p>
        </p:txBody>
      </p:sp>
      <p:sp>
        <p:nvSpPr>
          <p:cNvPr id="24" name="Text Placeholder 10"/>
          <p:cNvSpPr>
            <a:spLocks noGrp="1"/>
          </p:cNvSpPr>
          <p:nvPr>
            <p:ph type="body" sz="quarter" idx="14" hasCustomPrompt="1"/>
          </p:nvPr>
        </p:nvSpPr>
        <p:spPr>
          <a:xfrm>
            <a:off x="520699" y="627281"/>
            <a:ext cx="11159068" cy="450152"/>
          </a:xfrm>
        </p:spPr>
        <p:txBody>
          <a:bodyPr vert="horz" wrap="square" lIns="0" tIns="0" rIns="0" bIns="0" rtlCol="0">
            <a:noAutofit/>
          </a:bodyPr>
          <a:lstStyle>
            <a:lvl1pPr marL="380990" indent="-380990" algn="ctr">
              <a:buFont typeface="Arial" panose="020B0604020202020204" pitchFamily="34" charset="0"/>
              <a:buNone/>
              <a:defRPr lang="en-US" sz="3200" b="1" kern="0" spc="-53"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lvl="0" indent="0" algn="ctr" defTabSz="1219170" rtl="0" eaLnBrk="1" latinLnBrk="0" hangingPunct="1">
              <a:lnSpc>
                <a:spcPct val="90000"/>
              </a:lnSpc>
              <a:spcBef>
                <a:spcPts val="1600"/>
              </a:spcBef>
              <a:buClr>
                <a:srgbClr val="0072C8"/>
              </a:buClr>
              <a:buSzPct val="110000"/>
              <a:buFont typeface="Arial" panose="020B0604020202020204" pitchFamily="34" charset="0"/>
              <a:buNone/>
            </a:pPr>
            <a:r>
              <a:rPr lang="en-US" dirty="0"/>
              <a:t>Insert Slide Title Here</a:t>
            </a:r>
          </a:p>
        </p:txBody>
      </p:sp>
    </p:spTree>
    <p:extLst>
      <p:ext uri="{BB962C8B-B14F-4D97-AF65-F5344CB8AC3E}">
        <p14:creationId xmlns:p14="http://schemas.microsoft.com/office/powerpoint/2010/main" val="4753685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Logo Slide 1">
    <p:bg>
      <p:bgPr>
        <a:solidFill>
          <a:schemeClr val="accent2"/>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grpSp>
        <p:nvGrpSpPr>
          <p:cNvPr id="5" name="Group 4"/>
          <p:cNvGrpSpPr/>
          <p:nvPr/>
        </p:nvGrpSpPr>
        <p:grpSpPr>
          <a:xfrm>
            <a:off x="2442450" y="2695065"/>
            <a:ext cx="7307103" cy="4109472"/>
            <a:chOff x="-1026613" y="1901064"/>
            <a:chExt cx="7307103" cy="4109472"/>
          </a:xfrm>
        </p:grpSpPr>
        <p:sp>
          <p:nvSpPr>
            <p:cNvPr id="6" name="Text Box 3"/>
            <p:cNvSpPr txBox="1">
              <a:spLocks noChangeArrowheads="1"/>
            </p:cNvSpPr>
            <p:nvPr/>
          </p:nvSpPr>
          <p:spPr bwMode="blackWhite">
            <a:xfrm>
              <a:off x="-1026613" y="5606584"/>
              <a:ext cx="7307103" cy="403952"/>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914076" eaLnBrk="0" hangingPunct="0">
                <a:lnSpc>
                  <a:spcPts val="900"/>
                </a:lnSpc>
                <a:defRPr/>
              </a:pPr>
              <a:r>
                <a:rPr lang="en-US" sz="70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2016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896" y="1901064"/>
              <a:ext cx="3172083" cy="826701"/>
            </a:xfrm>
            <a:prstGeom prst="rect">
              <a:avLst/>
            </a:prstGeom>
            <a:noFill/>
            <a:ln>
              <a:noFill/>
            </a:ln>
          </p:spPr>
        </p:pic>
      </p:grpSp>
    </p:spTree>
    <p:extLst>
      <p:ext uri="{BB962C8B-B14F-4D97-AF65-F5344CB8AC3E}">
        <p14:creationId xmlns:p14="http://schemas.microsoft.com/office/powerpoint/2010/main" val="20187266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Logo Slide 2">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solidFill>
                  <a:schemeClr val="tx1"/>
                </a:soli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
        <p:nvSpPr>
          <p:cNvPr id="6" name="Text Box 3"/>
          <p:cNvSpPr txBox="1">
            <a:spLocks noChangeArrowheads="1"/>
          </p:cNvSpPr>
          <p:nvPr/>
        </p:nvSpPr>
        <p:spPr bwMode="blackWhite">
          <a:xfrm>
            <a:off x="2442450" y="6342880"/>
            <a:ext cx="7307103" cy="461658"/>
          </a:xfrm>
          <a:prstGeom prst="rect">
            <a:avLst/>
          </a:prstGeom>
          <a:noFill/>
          <a:ln w="12700">
            <a:noFill/>
            <a:miter lim="800000"/>
            <a:headEnd type="none" w="sm" len="sm"/>
            <a:tailEnd type="none" w="sm" len="sm"/>
          </a:ln>
          <a:effectLst/>
        </p:spPr>
        <p:txBody>
          <a:bodyPr wrap="square" lIns="0" tIns="45713" rIns="0" bIns="182880" anchor="b" anchorCtr="0">
            <a:spAutoFit/>
          </a:bodyPr>
          <a:lstStyle/>
          <a:p>
            <a:pPr algn="ctr" defTabSz="914076" eaLnBrk="0" hangingPunct="0">
              <a:lnSpc>
                <a:spcPts val="900"/>
              </a:lnSpc>
              <a:defRPr/>
            </a:pPr>
            <a:r>
              <a:rPr lang="en-US" sz="700">
                <a:solidFill>
                  <a:schemeClr val="tx1"/>
                </a:solidFill>
                <a:latin typeface="Arial" panose="020B0604020202020204" pitchFamily="34" charset="0"/>
                <a:cs typeface="Arial" panose="020B0604020202020204" pitchFamily="34" charset="0"/>
              </a:rPr>
              <a:t>© 2016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559" y="2455158"/>
            <a:ext cx="3712883" cy="1314980"/>
          </a:xfrm>
          <a:prstGeom prst="rect">
            <a:avLst/>
          </a:prstGeom>
        </p:spPr>
      </p:pic>
    </p:spTree>
    <p:extLst>
      <p:ext uri="{BB962C8B-B14F-4D97-AF65-F5344CB8AC3E}">
        <p14:creationId xmlns:p14="http://schemas.microsoft.com/office/powerpoint/2010/main" val="1874376683"/>
      </p:ext>
    </p:extLst>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Logo Slide 3">
    <p:bg>
      <p:bgPr>
        <a:solidFill>
          <a:schemeClr val="bg1"/>
        </a:solidFill>
        <a:effectLst/>
      </p:bgPr>
    </p:bg>
    <p:spTree>
      <p:nvGrpSpPr>
        <p:cNvPr id="1" name=""/>
        <p:cNvGrpSpPr/>
        <p:nvPr/>
      </p:nvGrpSpPr>
      <p:grpSpPr>
        <a:xfrm>
          <a:off x="0" y="0"/>
          <a:ext cx="0" cy="0"/>
          <a:chOff x="0" y="0"/>
          <a:chExt cx="0" cy="0"/>
        </a:xfrm>
      </p:grpSpPr>
      <p:sp>
        <p:nvSpPr>
          <p:cNvPr id="11"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33832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7"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
        <p:nvSpPr>
          <p:cNvPr id="8" name="TextBox 7"/>
          <p:cNvSpPr txBox="1"/>
          <p:nvPr/>
        </p:nvSpPr>
        <p:spPr>
          <a:xfrm>
            <a:off x="406159" y="6416372"/>
            <a:ext cx="739946" cy="169277"/>
          </a:xfrm>
          <a:prstGeom prst="rect">
            <a:avLst/>
          </a:prstGeom>
          <a:noFill/>
        </p:spPr>
        <p:txBody>
          <a:bodyPr wrap="none" lIns="0" bIns="0" rtlCol="0" anchor="b" anchorCtr="0">
            <a:spAutoFit/>
          </a:bodyPr>
          <a:lstStyle/>
          <a:p>
            <a:pPr marL="0" algn="l" defTabSz="914317" rtl="0" eaLnBrk="1" latinLnBrk="0" hangingPunct="1"/>
            <a:r>
              <a:rPr lang="en-AU" sz="800" kern="1200" spc="100" baseline="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35446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Photo">
    <p:bg>
      <p:bgPr>
        <a:solidFill>
          <a:schemeClr val="bg1">
            <a:lumMod val="7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21"/>
          </p:nvPr>
        </p:nvSpPr>
        <p:spPr>
          <a:xfrm>
            <a:off x="0" y="0"/>
            <a:ext cx="12192000" cy="6858000"/>
          </a:xfrm>
          <a:prstGeom prst="rect">
            <a:avLst/>
          </a:prstGeom>
          <a:solidFill>
            <a:schemeClr val="bg1">
              <a:lumMod val="50000"/>
            </a:schemeClr>
          </a:solidFill>
        </p:spPr>
        <p:txBody>
          <a:bodyPr tIns="2926080"/>
          <a:lstStyle>
            <a:lvl1pPr marL="0" indent="0" algn="ctr">
              <a:buNone/>
              <a:defRPr sz="12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a:t>Click icon to add picture</a:t>
            </a:r>
          </a:p>
        </p:txBody>
      </p:sp>
      <p:sp>
        <p:nvSpPr>
          <p:cNvPr id="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9" name="Title Placeholder 1"/>
          <p:cNvSpPr>
            <a:spLocks noGrp="1"/>
          </p:cNvSpPr>
          <p:nvPr>
            <p:ph type="title" hasCustomPrompt="1"/>
          </p:nvPr>
        </p:nvSpPr>
        <p:spPr>
          <a:xfrm>
            <a:off x="505125" y="1640115"/>
            <a:ext cx="11174643" cy="1941405"/>
          </a:xfrm>
          <a:prstGeom prst="rect">
            <a:avLst/>
          </a:prstGeom>
        </p:spPr>
        <p:txBody>
          <a:bodyPr vert="horz" lIns="0" tIns="45720" rIns="91440" bIns="45720" rtlCol="0" anchor="b">
            <a:noAutofit/>
          </a:bodyPr>
          <a:lstStyle>
            <a:lvl1pPr marL="0" indent="0" algn="ctr" defTabSz="914332" rtl="0" eaLnBrk="1" latinLnBrk="0" hangingPunct="1">
              <a:lnSpc>
                <a:spcPct val="100000"/>
              </a:lnSpc>
              <a:spcBef>
                <a:spcPct val="0"/>
              </a:spcBef>
              <a:buNone/>
              <a:defRPr lang="en-US" sz="3200" b="0" kern="1200" spc="0" baseline="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pPr marL="0" indent="0" algn="ctr" defTabSz="685766">
              <a:lnSpc>
                <a:spcPct val="100000"/>
              </a:lnSpc>
              <a:spcBef>
                <a:spcPct val="0"/>
              </a:spcBef>
              <a:buNone/>
              <a:defRPr/>
            </a:pPr>
            <a:r>
              <a:rPr lang="en-US" sz="3200" kern="1200" spc="-51"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t>Summarize your agenda</a:t>
            </a:r>
            <a:br>
              <a:rPr lang="en-US" sz="3200" kern="1200" spc="-51"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br>
            <a:r>
              <a:rPr lang="en-US" sz="3200" kern="1200" spc="-51" dirty="0">
                <a:gradFill>
                  <a:gsLst>
                    <a:gs pos="4839">
                      <a:srgbClr val="FFFFFF"/>
                    </a:gs>
                    <a:gs pos="10000">
                      <a:srgbClr val="FFFFFF"/>
                    </a:gs>
                  </a:gsLst>
                  <a:lin ang="5400000" scaled="1"/>
                </a:gradFill>
                <a:latin typeface="Arial" panose="020B0604020202020204" pitchFamily="34" charset="0"/>
                <a:ea typeface="Roboto Medium" panose="02000000000000000000" pitchFamily="2" charset="0"/>
                <a:cs typeface="Arial" panose="020B0604020202020204" pitchFamily="34" charset="0"/>
              </a:rPr>
              <a:t>Keep it focused on the client!</a:t>
            </a:r>
          </a:p>
        </p:txBody>
      </p:sp>
      <p:sp>
        <p:nvSpPr>
          <p:cNvPr id="12" name="Text Placeholder 10"/>
          <p:cNvSpPr>
            <a:spLocks noGrp="1"/>
          </p:cNvSpPr>
          <p:nvPr>
            <p:ph type="body" sz="quarter" idx="15" hasCustomPrompt="1"/>
          </p:nvPr>
        </p:nvSpPr>
        <p:spPr>
          <a:xfrm>
            <a:off x="517194" y="3646715"/>
            <a:ext cx="11162572" cy="745836"/>
          </a:xfrm>
        </p:spPr>
        <p:txBody>
          <a:bodyPr lIns="0" tIns="0" rIns="0" bIns="0">
            <a:normAutofit/>
          </a:bodyPr>
          <a:lstStyle>
            <a:lvl1pPr marL="0" indent="0" algn="ctr" defTabSz="1219170" rtl="0" eaLnBrk="1" latinLnBrk="0" hangingPunct="1">
              <a:lnSpc>
                <a:spcPct val="130000"/>
              </a:lnSpc>
              <a:spcBef>
                <a:spcPts val="0"/>
              </a:spcBef>
              <a:spcAft>
                <a:spcPts val="100"/>
              </a:spcAft>
              <a:buFont typeface="Arial" panose="020B0604020202020204" pitchFamily="34" charset="0"/>
              <a:buNone/>
              <a:defRPr lang="en-US" sz="1333" kern="1200">
                <a:solidFill>
                  <a:schemeClr val="bg1"/>
                </a:solidFill>
                <a:latin typeface="Arial" panose="020B0604020202020204" pitchFamily="34" charset="0"/>
                <a:cs typeface="Arial" panose="020B0604020202020204" pitchFamily="34" charset="0"/>
              </a:defRPr>
            </a:lvl1pPr>
          </a:lstStyle>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200" kern="1200" dirty="0" err="1">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YourCo</a:t>
            </a:r>
            <a:r>
              <a:rPr lang="en-US" sz="1200" kern="120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 is preparing to move its sales, marketing, and support operations to Salesforce. </a:t>
            </a:r>
          </a:p>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200" kern="1200" dirty="0">
                <a:gradFill>
                  <a:gsLst>
                    <a:gs pos="7258">
                      <a:srgbClr val="FFFFFF"/>
                    </a:gs>
                    <a:gs pos="19000">
                      <a:srgbClr val="FFFFFF"/>
                    </a:gs>
                  </a:gsLst>
                  <a:lin ang="5400000" scaled="1"/>
                </a:gradFill>
                <a:latin typeface="Arial" panose="020B0604020202020204" pitchFamily="34" charset="0"/>
                <a:ea typeface="+mn-ea"/>
                <a:cs typeface="Arial" panose="020B0604020202020204" pitchFamily="34" charset="0"/>
              </a:rPr>
              <a:t>We’re here to discuss this opportunity to move customers to the center of your business.</a:t>
            </a:r>
          </a:p>
        </p:txBody>
      </p:sp>
    </p:spTree>
    <p:extLst>
      <p:ext uri="{BB962C8B-B14F-4D97-AF65-F5344CB8AC3E}">
        <p14:creationId xmlns:p14="http://schemas.microsoft.com/office/powerpoint/2010/main" val="252219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White Backgroun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solidFill>
                  <a:schemeClr val="accent2"/>
                </a:soli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
        <p:nvSpPr>
          <p:cNvPr id="4" name="Text Placeholder 3"/>
          <p:cNvSpPr>
            <a:spLocks noGrp="1"/>
          </p:cNvSpPr>
          <p:nvPr>
            <p:ph type="body" sz="quarter" idx="13" hasCustomPrompt="1"/>
          </p:nvPr>
        </p:nvSpPr>
        <p:spPr>
          <a:xfrm>
            <a:off x="520700" y="1625599"/>
            <a:ext cx="11159067" cy="1952172"/>
          </a:xfrm>
        </p:spPr>
        <p:txBody>
          <a:bodyPr anchor="b">
            <a:noAutofit/>
          </a:bodyPr>
          <a:lstStyle>
            <a:lvl1pPr marL="0" indent="0" algn="ctr">
              <a:lnSpc>
                <a:spcPct val="100000"/>
              </a:lnSpc>
              <a:spcBef>
                <a:spcPts val="0"/>
              </a:spcBef>
              <a:buNone/>
              <a:defRPr sz="3200" spc="-53" baseline="0">
                <a:solidFill>
                  <a:schemeClr val="tx1"/>
                </a:solidFill>
              </a:defRPr>
            </a:lvl1pPr>
            <a:lvl2pPr marL="230710" indent="0" algn="ctr">
              <a:buNone/>
              <a:defRPr sz="3200">
                <a:solidFill>
                  <a:schemeClr val="tx1"/>
                </a:solidFill>
              </a:defRPr>
            </a:lvl2pPr>
            <a:lvl3pPr marL="431789" indent="0" algn="ctr">
              <a:buNone/>
              <a:defRPr sz="3200">
                <a:solidFill>
                  <a:schemeClr val="tx1"/>
                </a:solidFill>
              </a:defRPr>
            </a:lvl3pPr>
            <a:lvl4pPr marL="609585" indent="0" algn="ctr">
              <a:buNone/>
              <a:defRPr sz="3200">
                <a:solidFill>
                  <a:schemeClr val="tx1"/>
                </a:solidFill>
              </a:defRPr>
            </a:lvl4pPr>
            <a:lvl5pPr marL="791614" indent="0" algn="ctr">
              <a:buNone/>
              <a:defRPr sz="3200">
                <a:solidFill>
                  <a:schemeClr val="tx1"/>
                </a:solidFill>
              </a:defRPr>
            </a:lvl5pPr>
          </a:lstStyle>
          <a:p>
            <a:pPr lvl="0"/>
            <a:r>
              <a:rPr lang="en-US" dirty="0"/>
              <a:t>Summarize your agenda</a:t>
            </a:r>
          </a:p>
          <a:p>
            <a:pPr lvl="0"/>
            <a:r>
              <a:rPr lang="en-US" dirty="0"/>
              <a:t>Keep it focused on the client!</a:t>
            </a:r>
          </a:p>
        </p:txBody>
      </p:sp>
      <p:sp>
        <p:nvSpPr>
          <p:cNvPr id="13" name="Text Placeholder 12"/>
          <p:cNvSpPr>
            <a:spLocks noGrp="1"/>
          </p:cNvSpPr>
          <p:nvPr>
            <p:ph type="body" sz="quarter" idx="14" hasCustomPrompt="1"/>
          </p:nvPr>
        </p:nvSpPr>
        <p:spPr>
          <a:xfrm>
            <a:off x="520700" y="3642728"/>
            <a:ext cx="11159067" cy="780384"/>
          </a:xfrm>
        </p:spPr>
        <p:txBody>
          <a:bodyPr/>
          <a:lstStyle>
            <a:lvl1pPr marL="0" indent="0" algn="ctr" defTabSz="1219170" rtl="0" eaLnBrk="1" latinLnBrk="0" hangingPunct="1">
              <a:lnSpc>
                <a:spcPct val="130000"/>
              </a:lnSpc>
              <a:spcBef>
                <a:spcPts val="0"/>
              </a:spcBef>
              <a:spcAft>
                <a:spcPts val="100"/>
              </a:spcAft>
              <a:buFont typeface="Arial" panose="020B0604020202020204" pitchFamily="34" charset="0"/>
              <a:buNone/>
              <a:defRPr sz="1333"/>
            </a:lvl1pPr>
          </a:lstStyle>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600" kern="1200" dirty="0" err="1">
                <a:solidFill>
                  <a:schemeClr val="tx1"/>
                </a:solidFill>
                <a:latin typeface="Arial" panose="020B0604020202020204" pitchFamily="34" charset="0"/>
                <a:ea typeface="+mn-ea"/>
                <a:cs typeface="Arial" panose="020B0604020202020204" pitchFamily="34" charset="0"/>
              </a:rPr>
              <a:t>YourCo</a:t>
            </a:r>
            <a:r>
              <a:rPr lang="en-US" sz="1600" kern="1200" dirty="0">
                <a:solidFill>
                  <a:schemeClr val="tx1"/>
                </a:solidFill>
                <a:latin typeface="Arial" panose="020B0604020202020204" pitchFamily="34" charset="0"/>
                <a:ea typeface="+mn-ea"/>
                <a:cs typeface="Arial" panose="020B0604020202020204" pitchFamily="34" charset="0"/>
              </a:rPr>
              <a:t> is preparing to move its sales, marketing, and support operations to Salesforce. </a:t>
            </a:r>
          </a:p>
          <a:p>
            <a:pPr marL="0" indent="0" algn="ctr" defTabSz="914400" rtl="0" eaLnBrk="1" latinLnBrk="0" hangingPunct="1">
              <a:lnSpc>
                <a:spcPct val="130000"/>
              </a:lnSpc>
              <a:spcBef>
                <a:spcPts val="0"/>
              </a:spcBef>
              <a:spcAft>
                <a:spcPts val="75"/>
              </a:spcAft>
              <a:buFont typeface="Arial" panose="020B0604020202020204" pitchFamily="34" charset="0"/>
              <a:buNone/>
              <a:defRPr/>
            </a:pPr>
            <a:r>
              <a:rPr lang="en-US" sz="1600" kern="1200" dirty="0">
                <a:solidFill>
                  <a:schemeClr val="tx1"/>
                </a:solidFill>
                <a:latin typeface="Arial" panose="020B0604020202020204" pitchFamily="34" charset="0"/>
                <a:ea typeface="+mn-ea"/>
                <a:cs typeface="Arial" panose="020B0604020202020204" pitchFamily="34" charset="0"/>
              </a:rPr>
              <a:t>We’re here to discuss this opportunity to move customers to the center of your business.</a:t>
            </a:r>
          </a:p>
        </p:txBody>
      </p:sp>
    </p:spTree>
    <p:extLst>
      <p:ext uri="{BB962C8B-B14F-4D97-AF65-F5344CB8AC3E}">
        <p14:creationId xmlns:p14="http://schemas.microsoft.com/office/powerpoint/2010/main" val="198745211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Blue Background">
    <p:bg>
      <p:bgPr>
        <a:solidFill>
          <a:schemeClr val="accent2"/>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967304" y="3179132"/>
            <a:ext cx="5265907" cy="499736"/>
          </a:xfrm>
          <a:prstGeom prst="rect">
            <a:avLst/>
          </a:prstGeom>
        </p:spPr>
        <p:txBody>
          <a:bodyPr vert="horz" lIns="0" tIns="45720" rIns="91440" bIns="45720" rtlCol="0" anchor="ctr">
            <a:noAutofit/>
          </a:bodyPr>
          <a:lstStyle>
            <a:lvl1pPr algn="ctr" defTabSz="914332" rtl="0" eaLnBrk="1" latinLnBrk="0" hangingPunct="1">
              <a:lnSpc>
                <a:spcPct val="90000"/>
              </a:lnSpc>
              <a:spcBef>
                <a:spcPct val="0"/>
              </a:spcBef>
              <a:buNone/>
              <a:defRPr lang="en-US" sz="3733" b="0" kern="1200" spc="173"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Today’s Agenda</a:t>
            </a:r>
          </a:p>
        </p:txBody>
      </p:sp>
      <p:sp>
        <p:nvSpPr>
          <p:cNvPr id="10" name="TextBox 9"/>
          <p:cNvSpPr txBox="1"/>
          <p:nvPr/>
        </p:nvSpPr>
        <p:spPr>
          <a:xfrm>
            <a:off x="383723" y="6416372"/>
            <a:ext cx="739946" cy="169277"/>
          </a:xfrm>
          <a:prstGeom prst="rect">
            <a:avLst/>
          </a:prstGeom>
          <a:noFill/>
        </p:spPr>
        <p:txBody>
          <a:bodyPr wrap="none" lIns="0" bIns="0" rtlCol="0" anchor="b" anchorCtr="0">
            <a:spAutoFit/>
          </a:bodyPr>
          <a:lstStyle/>
          <a:p>
            <a:pPr defTabSz="914317"/>
            <a:r>
              <a:rPr lang="en-AU" sz="800" spc="1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6" name="Slide Number Placeholder 5"/>
          <p:cNvSpPr>
            <a:spLocks noGrp="1"/>
          </p:cNvSpPr>
          <p:nvPr>
            <p:ph type="sldNum" sz="quarter" idx="12"/>
          </p:nvPr>
        </p:nvSpPr>
        <p:spPr>
          <a:xfrm>
            <a:off x="11377781" y="6451452"/>
            <a:ext cx="431079" cy="268224"/>
          </a:xfrm>
          <a:prstGeom prst="rect">
            <a:avLst/>
          </a:prstGeom>
        </p:spPr>
        <p:txBody>
          <a:bodyPr lIns="0" tIns="0" rIns="0" bIns="0"/>
          <a:lstStyle>
            <a:lvl1pPr algn="r">
              <a:defRPr sz="800">
                <a:gradFill>
                  <a:gsLst>
                    <a:gs pos="7258">
                      <a:schemeClr val="bg1"/>
                    </a:gs>
                    <a:gs pos="19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Tree>
    <p:extLst>
      <p:ext uri="{BB962C8B-B14F-4D97-AF65-F5344CB8AC3E}">
        <p14:creationId xmlns:p14="http://schemas.microsoft.com/office/powerpoint/2010/main" val="404821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theme" Target="../theme/theme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slideLayout" Target="../slideLayouts/slideLayout69.xml"/><Relationship Id="rId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9" name="TextBox 8"/>
          <p:cNvSpPr txBox="1"/>
          <p:nvPr/>
        </p:nvSpPr>
        <p:spPr>
          <a:xfrm>
            <a:off x="406400" y="6416372"/>
            <a:ext cx="739946" cy="169277"/>
          </a:xfrm>
          <a:prstGeom prst="rect">
            <a:avLst/>
          </a:prstGeom>
          <a:noFill/>
        </p:spPr>
        <p:txBody>
          <a:bodyPr wrap="none" lIns="0" bIns="0" rtlCol="0" anchor="b" anchorCtr="0">
            <a:spAutoFit/>
          </a:bodyPr>
          <a:lstStyle/>
          <a:p>
            <a:pPr defTabSz="914317"/>
            <a:r>
              <a:rPr lang="en-AU" sz="800" spc="1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2" name="Title Placeholder 1"/>
          <p:cNvSpPr>
            <a:spLocks noGrp="1"/>
          </p:cNvSpPr>
          <p:nvPr>
            <p:ph type="title"/>
          </p:nvPr>
        </p:nvSpPr>
        <p:spPr bwMode="gray">
          <a:xfrm>
            <a:off x="395648" y="580109"/>
            <a:ext cx="10972800" cy="353047"/>
          </a:xfrm>
          <a:prstGeom prst="rect">
            <a:avLst/>
          </a:prstGeom>
        </p:spPr>
        <p:txBody>
          <a:bodyPr vert="horz" wrap="square" lIns="0" tIns="0" rIns="0" bIns="0" rtlCol="0">
            <a:normAutofit/>
          </a:bodyPr>
          <a:lstStyle/>
          <a:p>
            <a:pPr marL="0" lvl="0" indent="0">
              <a:spcBef>
                <a:spcPts val="16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309034" y="1429512"/>
            <a:ext cx="11282332" cy="1412352"/>
          </a:xfrm>
          <a:prstGeom prst="rect">
            <a:avLst/>
          </a:prstGeom>
        </p:spPr>
        <p:txBody>
          <a:bodyPr vert="horz" wrap="square" lIns="0" tIns="45720" rIns="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10696517" y="6457230"/>
            <a:ext cx="1089083" cy="198127"/>
          </a:xfrm>
          <a:prstGeom prst="rect">
            <a:avLst/>
          </a:prstGeom>
        </p:spPr>
        <p:txBody>
          <a:bodyPr lIns="0" tIns="0" rIns="0" bIns="0"/>
          <a:lstStyle>
            <a:lvl1pPr>
              <a:defRPr lang="en-US" sz="800" smtClean="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2E94030C-B3D0-446D-A8C5-7B0F4CEF397F}" type="slidenum">
              <a:rPr lang="en-US" smtClean="0"/>
              <a:t>‹#›</a:t>
            </a:fld>
            <a:endParaRPr lang="en-US"/>
          </a:p>
        </p:txBody>
      </p:sp>
    </p:spTree>
    <p:extLst>
      <p:ext uri="{BB962C8B-B14F-4D97-AF65-F5344CB8AC3E}">
        <p14:creationId xmlns:p14="http://schemas.microsoft.com/office/powerpoint/2010/main" val="237688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txStyles>
    <p:titleStyle>
      <a:lvl1pPr algn="l" defTabSz="1219170" rtl="0" eaLnBrk="1" latinLnBrk="0" hangingPunct="1">
        <a:lnSpc>
          <a:spcPct val="90000"/>
        </a:lnSpc>
        <a:spcBef>
          <a:spcPct val="0"/>
        </a:spcBef>
        <a:buNone/>
        <a:defRPr lang="en-US" sz="2133" b="1" kern="0" spc="-53"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p:titleStyle>
    <p:bodyStyle>
      <a:lvl1pPr marL="230712" indent="-230712" algn="l" defTabSz="1219170" rtl="0" eaLnBrk="1" latinLnBrk="0" hangingPunct="1">
        <a:lnSpc>
          <a:spcPct val="90000"/>
        </a:lnSpc>
        <a:spcBef>
          <a:spcPts val="1600"/>
        </a:spcBef>
        <a:buClr>
          <a:srgbClr val="0072C8"/>
        </a:buClr>
        <a:buSzPct val="110000"/>
        <a:buFont typeface="Arial" panose="020B0604020202020204" pitchFamily="34" charset="0"/>
        <a:buChar char="•"/>
        <a:defRPr lang="en-US" sz="1600" kern="1200" spc="53" baseline="0" dirty="0" smtClean="0">
          <a:solidFill>
            <a:schemeClr val="tx1"/>
          </a:solidFill>
          <a:latin typeface="Arial" panose="020B0604020202020204" pitchFamily="34" charset="0"/>
          <a:ea typeface="+mn-ea"/>
          <a:cs typeface="Arial" panose="020B0604020202020204" pitchFamily="34" charset="0"/>
        </a:defRPr>
      </a:lvl1pPr>
      <a:lvl2pPr marL="431789" indent="-201079" algn="l" defTabSz="1219170" rtl="0" eaLnBrk="1" latinLnBrk="0" hangingPunct="1">
        <a:lnSpc>
          <a:spcPct val="90000"/>
        </a:lnSpc>
        <a:spcBef>
          <a:spcPts val="800"/>
        </a:spcBef>
        <a:buClr>
          <a:srgbClr val="CDCDCD"/>
        </a:buClr>
        <a:buSzPct val="110000"/>
        <a:buFont typeface="Arial" panose="020B0604020202020204" pitchFamily="34" charset="0"/>
        <a:buChar char="•"/>
        <a:defRPr lang="en-US" sz="1467" kern="1200" spc="53" baseline="0" dirty="0" smtClean="0">
          <a:solidFill>
            <a:schemeClr val="tx1"/>
          </a:solidFill>
          <a:latin typeface="Arial" panose="020B0604020202020204" pitchFamily="34" charset="0"/>
          <a:ea typeface="+mn-ea"/>
          <a:cs typeface="Arial" panose="020B0604020202020204" pitchFamily="34" charset="0"/>
        </a:defRPr>
      </a:lvl2pPr>
      <a:lvl3pPr marL="609585" indent="-177796" algn="l" defTabSz="1219170" rtl="0" eaLnBrk="1" latinLnBrk="0" hangingPunct="1">
        <a:lnSpc>
          <a:spcPct val="90000"/>
        </a:lnSpc>
        <a:spcBef>
          <a:spcPts val="533"/>
        </a:spcBef>
        <a:buClr>
          <a:srgbClr val="CDCDCD"/>
        </a:buClr>
        <a:buSzPct val="110000"/>
        <a:buFont typeface="Arial" panose="020B0604020202020204" pitchFamily="34" charset="0"/>
        <a:buChar char="•"/>
        <a:defRPr lang="en-US" sz="1400" kern="1200" spc="53" baseline="0" dirty="0" smtClean="0">
          <a:solidFill>
            <a:schemeClr val="tx1"/>
          </a:solidFill>
          <a:latin typeface="Arial" panose="020B0604020202020204" pitchFamily="34" charset="0"/>
          <a:ea typeface="+mn-ea"/>
          <a:cs typeface="Arial" panose="020B0604020202020204" pitchFamily="34" charset="0"/>
        </a:defRPr>
      </a:lvl3pPr>
      <a:lvl4pPr marL="787380" indent="-177796" algn="l" defTabSz="1219170" rtl="0" eaLnBrk="1" latinLnBrk="0" hangingPunct="1">
        <a:lnSpc>
          <a:spcPct val="90000"/>
        </a:lnSpc>
        <a:spcBef>
          <a:spcPts val="400"/>
        </a:spcBef>
        <a:buClr>
          <a:srgbClr val="CDCDCD"/>
        </a:buClr>
        <a:buSzPct val="110000"/>
        <a:buFont typeface="Arial" panose="020B0604020202020204" pitchFamily="34" charset="0"/>
        <a:buChar char="•"/>
        <a:defRPr lang="en-US" sz="1333" kern="1200" spc="53" baseline="0" dirty="0" smtClean="0">
          <a:solidFill>
            <a:schemeClr val="tx1"/>
          </a:solidFill>
          <a:latin typeface="Arial" panose="020B0604020202020204" pitchFamily="34" charset="0"/>
          <a:ea typeface="+mn-ea"/>
          <a:cs typeface="Arial" panose="020B0604020202020204" pitchFamily="34" charset="0"/>
        </a:defRPr>
      </a:lvl4pPr>
      <a:lvl5pPr marL="939777" indent="-148163" algn="l" defTabSz="1219170" rtl="0" eaLnBrk="1" latinLnBrk="0" hangingPunct="1">
        <a:lnSpc>
          <a:spcPct val="90000"/>
        </a:lnSpc>
        <a:spcBef>
          <a:spcPts val="400"/>
        </a:spcBef>
        <a:buClr>
          <a:srgbClr val="CDCDCD"/>
        </a:buClr>
        <a:buSzPct val="110000"/>
        <a:buFont typeface="Arial" panose="020B0604020202020204" pitchFamily="34" charset="0"/>
        <a:buChar char="•"/>
        <a:defRPr lang="en-US" sz="1333" kern="1200" spc="53" baseline="0" dirty="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44">
          <p15:clr>
            <a:srgbClr val="F26B43"/>
          </p15:clr>
        </p15:guide>
        <p15:guide id="4" pos="192">
          <p15:clr>
            <a:srgbClr val="F26B43"/>
          </p15:clr>
        </p15:guide>
        <p15:guide id="5" pos="5568">
          <p15:clr>
            <a:srgbClr val="F26B43"/>
          </p15:clr>
        </p15:guide>
        <p15:guide id="6" pos="5616">
          <p15:clr>
            <a:srgbClr val="F26B43"/>
          </p15:clr>
        </p15:guide>
        <p15:guide id="7" orient="horz" pos="156">
          <p15:clr>
            <a:srgbClr val="F26B43"/>
          </p15:clr>
        </p15:guide>
        <p15:guide id="8" orient="horz" pos="672">
          <p15:clr>
            <a:srgbClr val="F26B43"/>
          </p15:clr>
        </p15:guide>
        <p15:guide id="9" orient="horz" pos="204">
          <p15:clr>
            <a:srgbClr val="F26B43"/>
          </p15:clr>
        </p15:guide>
        <p15:guide id="10" orient="horz" pos="291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9" name="TextBox 8"/>
          <p:cNvSpPr txBox="1"/>
          <p:nvPr/>
        </p:nvSpPr>
        <p:spPr>
          <a:xfrm>
            <a:off x="406400" y="6416372"/>
            <a:ext cx="739946" cy="169277"/>
          </a:xfrm>
          <a:prstGeom prst="rect">
            <a:avLst/>
          </a:prstGeom>
          <a:noFill/>
        </p:spPr>
        <p:txBody>
          <a:bodyPr wrap="none" lIns="0" bIns="0" rtlCol="0" anchor="b" anchorCtr="0">
            <a:spAutoFit/>
          </a:bodyPr>
          <a:lstStyle/>
          <a:p>
            <a:pPr defTabSz="914317"/>
            <a:r>
              <a:rPr lang="en-AU" sz="800" spc="1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rPr>
              <a:t>slalom.com</a:t>
            </a:r>
          </a:p>
        </p:txBody>
      </p:sp>
      <p:sp>
        <p:nvSpPr>
          <p:cNvPr id="2" name="Title Placeholder 1"/>
          <p:cNvSpPr>
            <a:spLocks noGrp="1"/>
          </p:cNvSpPr>
          <p:nvPr>
            <p:ph type="title"/>
          </p:nvPr>
        </p:nvSpPr>
        <p:spPr bwMode="gray">
          <a:xfrm>
            <a:off x="395648" y="580109"/>
            <a:ext cx="10972800" cy="353047"/>
          </a:xfrm>
          <a:prstGeom prst="rect">
            <a:avLst/>
          </a:prstGeom>
        </p:spPr>
        <p:txBody>
          <a:bodyPr vert="horz" wrap="square" lIns="0" tIns="0" rIns="0" bIns="0" rtlCol="0">
            <a:normAutofit/>
          </a:bodyPr>
          <a:lstStyle/>
          <a:p>
            <a:pPr marL="0" lvl="0" indent="0">
              <a:spcBef>
                <a:spcPts val="16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309034" y="1429512"/>
            <a:ext cx="11282332" cy="1412352"/>
          </a:xfrm>
          <a:prstGeom prst="rect">
            <a:avLst/>
          </a:prstGeom>
        </p:spPr>
        <p:txBody>
          <a:bodyPr vert="horz" wrap="square" lIns="0" tIns="45720" rIns="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10696517" y="6457230"/>
            <a:ext cx="1089083" cy="198127"/>
          </a:xfrm>
          <a:prstGeom prst="rect">
            <a:avLst/>
          </a:prstGeom>
        </p:spPr>
        <p:txBody>
          <a:bodyPr lIns="0" tIns="0" rIns="0" bIns="0"/>
          <a:lstStyle>
            <a:lvl1pPr>
              <a:defRPr lang="en-US" sz="800" smtClean="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pPr algn="r"/>
            <a:fld id="{21DDF48F-5559-4223-B55F-0FD1B97C903D}" type="slidenum">
              <a:rPr lang="en-US" smtClean="0"/>
              <a:pPr algn="r"/>
              <a:t>‹#›</a:t>
            </a:fld>
            <a:endParaRPr lang="en-US"/>
          </a:p>
        </p:txBody>
      </p:sp>
    </p:spTree>
    <p:extLst>
      <p:ext uri="{BB962C8B-B14F-4D97-AF65-F5344CB8AC3E}">
        <p14:creationId xmlns:p14="http://schemas.microsoft.com/office/powerpoint/2010/main" val="416215665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726" r:id="rId31"/>
    <p:sldLayoutId id="2147483727" r:id="rId32"/>
    <p:sldLayoutId id="2147483728" r:id="rId33"/>
    <p:sldLayoutId id="2147483729" r:id="rId34"/>
    <p:sldLayoutId id="2147483730" r:id="rId35"/>
  </p:sldLayoutIdLst>
  <p:hf hdr="0" ftr="0" dt="0"/>
  <p:txStyles>
    <p:titleStyle>
      <a:lvl1pPr algn="l" defTabSz="1219170" rtl="0" eaLnBrk="1" latinLnBrk="0" hangingPunct="1">
        <a:lnSpc>
          <a:spcPct val="90000"/>
        </a:lnSpc>
        <a:spcBef>
          <a:spcPct val="0"/>
        </a:spcBef>
        <a:buNone/>
        <a:defRPr lang="en-US" sz="2133" b="1" kern="0" spc="-53" baseline="0" dirty="0">
          <a:gradFill>
            <a:gsLst>
              <a:gs pos="2419">
                <a:schemeClr val="accent2"/>
              </a:gs>
              <a:gs pos="7000">
                <a:schemeClr val="accent2"/>
              </a:gs>
            </a:gsLst>
            <a:lin ang="5400000" scaled="1"/>
          </a:gradFill>
          <a:latin typeface="Arial" panose="020B0604020202020204" pitchFamily="34" charset="0"/>
          <a:ea typeface="Roboto Medium" panose="02000000000000000000" pitchFamily="2" charset="0"/>
          <a:cs typeface="Arial" panose="020B0604020202020204" pitchFamily="34" charset="0"/>
        </a:defRPr>
      </a:lvl1pPr>
    </p:titleStyle>
    <p:bodyStyle>
      <a:lvl1pPr marL="230712" indent="-230712" algn="l" defTabSz="1219170" rtl="0" eaLnBrk="1" latinLnBrk="0" hangingPunct="1">
        <a:lnSpc>
          <a:spcPct val="90000"/>
        </a:lnSpc>
        <a:spcBef>
          <a:spcPts val="1600"/>
        </a:spcBef>
        <a:buClr>
          <a:srgbClr val="0072C8"/>
        </a:buClr>
        <a:buSzPct val="110000"/>
        <a:buFont typeface="Arial" panose="020B0604020202020204" pitchFamily="34" charset="0"/>
        <a:buChar char="•"/>
        <a:defRPr lang="en-US" sz="1600" kern="1200" spc="53" baseline="0" dirty="0" smtClean="0">
          <a:solidFill>
            <a:schemeClr val="tx1"/>
          </a:solidFill>
          <a:latin typeface="Arial" panose="020B0604020202020204" pitchFamily="34" charset="0"/>
          <a:ea typeface="+mn-ea"/>
          <a:cs typeface="Arial" panose="020B0604020202020204" pitchFamily="34" charset="0"/>
        </a:defRPr>
      </a:lvl1pPr>
      <a:lvl2pPr marL="431789" indent="-201079" algn="l" defTabSz="1219170" rtl="0" eaLnBrk="1" latinLnBrk="0" hangingPunct="1">
        <a:lnSpc>
          <a:spcPct val="90000"/>
        </a:lnSpc>
        <a:spcBef>
          <a:spcPts val="800"/>
        </a:spcBef>
        <a:buClr>
          <a:srgbClr val="CDCDCD"/>
        </a:buClr>
        <a:buSzPct val="110000"/>
        <a:buFont typeface="Arial" panose="020B0604020202020204" pitchFamily="34" charset="0"/>
        <a:buChar char="•"/>
        <a:defRPr lang="en-US" sz="1467" kern="1200" spc="53" baseline="0" dirty="0" smtClean="0">
          <a:solidFill>
            <a:schemeClr val="tx1"/>
          </a:solidFill>
          <a:latin typeface="Arial" panose="020B0604020202020204" pitchFamily="34" charset="0"/>
          <a:ea typeface="+mn-ea"/>
          <a:cs typeface="Arial" panose="020B0604020202020204" pitchFamily="34" charset="0"/>
        </a:defRPr>
      </a:lvl2pPr>
      <a:lvl3pPr marL="609585" indent="-177796" algn="l" defTabSz="1219170" rtl="0" eaLnBrk="1" latinLnBrk="0" hangingPunct="1">
        <a:lnSpc>
          <a:spcPct val="90000"/>
        </a:lnSpc>
        <a:spcBef>
          <a:spcPts val="533"/>
        </a:spcBef>
        <a:buClr>
          <a:srgbClr val="CDCDCD"/>
        </a:buClr>
        <a:buSzPct val="110000"/>
        <a:buFont typeface="Arial" panose="020B0604020202020204" pitchFamily="34" charset="0"/>
        <a:buChar char="•"/>
        <a:defRPr lang="en-US" sz="1400" kern="1200" spc="53" baseline="0" dirty="0" smtClean="0">
          <a:solidFill>
            <a:schemeClr val="tx1"/>
          </a:solidFill>
          <a:latin typeface="Arial" panose="020B0604020202020204" pitchFamily="34" charset="0"/>
          <a:ea typeface="+mn-ea"/>
          <a:cs typeface="Arial" panose="020B0604020202020204" pitchFamily="34" charset="0"/>
        </a:defRPr>
      </a:lvl3pPr>
      <a:lvl4pPr marL="787380" indent="-177796" algn="l" defTabSz="1219170" rtl="0" eaLnBrk="1" latinLnBrk="0" hangingPunct="1">
        <a:lnSpc>
          <a:spcPct val="90000"/>
        </a:lnSpc>
        <a:spcBef>
          <a:spcPts val="400"/>
        </a:spcBef>
        <a:buClr>
          <a:srgbClr val="CDCDCD"/>
        </a:buClr>
        <a:buSzPct val="110000"/>
        <a:buFont typeface="Arial" panose="020B0604020202020204" pitchFamily="34" charset="0"/>
        <a:buChar char="•"/>
        <a:defRPr lang="en-US" sz="1333" kern="1200" spc="53" baseline="0" dirty="0" smtClean="0">
          <a:solidFill>
            <a:schemeClr val="tx1"/>
          </a:solidFill>
          <a:latin typeface="Arial" panose="020B0604020202020204" pitchFamily="34" charset="0"/>
          <a:ea typeface="+mn-ea"/>
          <a:cs typeface="Arial" panose="020B0604020202020204" pitchFamily="34" charset="0"/>
        </a:defRPr>
      </a:lvl4pPr>
      <a:lvl5pPr marL="939777" indent="-148163" algn="l" defTabSz="1219170" rtl="0" eaLnBrk="1" latinLnBrk="0" hangingPunct="1">
        <a:lnSpc>
          <a:spcPct val="90000"/>
        </a:lnSpc>
        <a:spcBef>
          <a:spcPts val="400"/>
        </a:spcBef>
        <a:buClr>
          <a:srgbClr val="CDCDCD"/>
        </a:buClr>
        <a:buSzPct val="110000"/>
        <a:buFont typeface="Arial" panose="020B0604020202020204" pitchFamily="34" charset="0"/>
        <a:buChar char="•"/>
        <a:defRPr lang="en-US" sz="1333" kern="1200" spc="53" baseline="0" dirty="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44">
          <p15:clr>
            <a:srgbClr val="F26B43"/>
          </p15:clr>
        </p15:guide>
        <p15:guide id="4" pos="192">
          <p15:clr>
            <a:srgbClr val="F26B43"/>
          </p15:clr>
        </p15:guide>
        <p15:guide id="5" pos="5568">
          <p15:clr>
            <a:srgbClr val="F26B43"/>
          </p15:clr>
        </p15:guide>
        <p15:guide id="6" pos="5616">
          <p15:clr>
            <a:srgbClr val="F26B43"/>
          </p15:clr>
        </p15:guide>
        <p15:guide id="7" orient="horz" pos="156">
          <p15:clr>
            <a:srgbClr val="F26B43"/>
          </p15:clr>
        </p15:guide>
        <p15:guide id="8" orient="horz" pos="672">
          <p15:clr>
            <a:srgbClr val="F26B43"/>
          </p15:clr>
        </p15:guide>
        <p15:guide id="9" orient="horz" pos="204">
          <p15:clr>
            <a:srgbClr val="F26B43"/>
          </p15:clr>
        </p15:guide>
        <p15:guide id="10" orient="horz" pos="29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jwooley/CSVersions" TargetMode="External"/><Relationship Id="rId2" Type="http://schemas.openxmlformats.org/officeDocument/2006/relationships/hyperlink" Target="https://github.com/jwooley/Analyzers" TargetMode="External"/><Relationship Id="rId1" Type="http://schemas.openxmlformats.org/officeDocument/2006/relationships/slideLayout" Target="../slideLayouts/slideLayout2.xml"/><Relationship Id="rId4" Type="http://schemas.openxmlformats.org/officeDocument/2006/relationships/hyperlink" Target="https://github.com/jwooley/RoslynLab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dotnet/roslyn/blob/main/docs/wiki/Scripting-API-Samples.md"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visualstudio/ide/create-portable-custom-editor-options" TargetMode="External"/><Relationship Id="rId2" Type="http://schemas.openxmlformats.org/officeDocument/2006/relationships/hyperlink" Target="https://github.com/jwooley/RoslynLabs" TargetMode="External"/><Relationship Id="rId1" Type="http://schemas.openxmlformats.org/officeDocument/2006/relationships/slideLayout" Target="../slideLayouts/slideLayout5.xml"/><Relationship Id="rId4" Type="http://schemas.openxmlformats.org/officeDocument/2006/relationships/hyperlink" Target="https://docs.microsoft.com/en-us/visualstudio/ide/editorconfig-naming-convention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jwooley/RoslynLabs"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4.xml"/><Relationship Id="rId5" Type="http://schemas.openxmlformats.org/officeDocument/2006/relationships/hyperlink" Target="http://roslynquoter.azurewebsites.net/" TargetMode="Externa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jwooley/RoslynLabs"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dotnet/csharp/roslyn-sdk/source-generators-overview" TargetMode="External"/><Relationship Id="rId7" Type="http://schemas.openxmlformats.org/officeDocument/2006/relationships/hyperlink" Target="https://github.com/amis92/csharp-source-generators" TargetMode="External"/><Relationship Id="rId2" Type="http://schemas.openxmlformats.org/officeDocument/2006/relationships/hyperlink" Target="https://github.com/jwooley/RoslynLabs" TargetMode="External"/><Relationship Id="rId1" Type="http://schemas.openxmlformats.org/officeDocument/2006/relationships/slideLayout" Target="../slideLayouts/slideLayout5.xml"/><Relationship Id="rId6" Type="http://schemas.openxmlformats.org/officeDocument/2006/relationships/hyperlink" Target="https://andrewlock.net/exploring-dotnet-6-part-9-source-generator-updates-incremental-generators/" TargetMode="External"/><Relationship Id="rId5" Type="http://schemas.openxmlformats.org/officeDocument/2006/relationships/hyperlink" Target="https://github.com/dotnet/roslyn/blob/main/docs/features/source-generators.cookbook.md" TargetMode="External"/><Relationship Id="rId4" Type="http://schemas.openxmlformats.org/officeDocument/2006/relationships/hyperlink" Target="https://github.com/dotnet/roslyn-sdk/tree/main/samples/CSharp/SourceGenerators"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harplab.io/" TargetMode="External"/><Relationship Id="rId3" Type="http://schemas.openxmlformats.org/officeDocument/2006/relationships/hyperlink" Target="https://github.com/dotnet/roslyn/blob/master/docs/Language%20Feature%20Status.md" TargetMode="External"/><Relationship Id="rId7" Type="http://schemas.openxmlformats.org/officeDocument/2006/relationships/hyperlink" Target="https://github.com/dotnet/roslyn-sdk" TargetMode="External"/><Relationship Id="rId2" Type="http://schemas.openxmlformats.org/officeDocument/2006/relationships/hyperlink" Target="https://github.com/dotnet/Roslyn" TargetMode="External"/><Relationship Id="rId1" Type="http://schemas.openxmlformats.org/officeDocument/2006/relationships/slideLayout" Target="../slideLayouts/slideLayout34.xml"/><Relationship Id="rId6" Type="http://schemas.openxmlformats.org/officeDocument/2006/relationships/hyperlink" Target="http://source.roslyn.io/" TargetMode="External"/><Relationship Id="rId11" Type="http://schemas.openxmlformats.org/officeDocument/2006/relationships/image" Target="../media/image14.jpg"/><Relationship Id="rId5" Type="http://schemas.openxmlformats.org/officeDocument/2006/relationships/hyperlink" Target="https://github.com/dotnet" TargetMode="External"/><Relationship Id="rId10" Type="http://schemas.openxmlformats.org/officeDocument/2006/relationships/hyperlink" Target="https://github.com/jwooley/RoslynLabs" TargetMode="External"/><Relationship Id="rId4" Type="http://schemas.openxmlformats.org/officeDocument/2006/relationships/hyperlink" Target="https://github.com/dotnet/csharplang/tree/main/proposals" TargetMode="External"/><Relationship Id="rId9" Type="http://schemas.openxmlformats.org/officeDocument/2006/relationships/hyperlink" Target="http://roslynquoter.azurewebsites.net/" TargetMode="External"/></Relationships>
</file>

<file path=ppt/slides/_rels/slide2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hyperlink" Target="https://github.com/DotNetAnalyzers/StyleCopAnalyzers" TargetMode="External"/><Relationship Id="rId7" Type="http://schemas.openxmlformats.org/officeDocument/2006/relationships/image" Target="../media/image20.png"/><Relationship Id="rId2" Type="http://schemas.openxmlformats.org/officeDocument/2006/relationships/hyperlink" Target="https://github.com/code-cracker/code-cracker" TargetMode="External"/><Relationship Id="rId1" Type="http://schemas.openxmlformats.org/officeDocument/2006/relationships/slideLayout" Target="../slideLayouts/slideLayout5.xml"/><Relationship Id="rId6" Type="http://schemas.openxmlformats.org/officeDocument/2006/relationships/hyperlink" Target="https://github.com/dotnet/roslyn/blob/main/docs/wiki/Scripting-API-Samples.md" TargetMode="External"/><Relationship Id="rId5" Type="http://schemas.openxmlformats.org/officeDocument/2006/relationships/hyperlink" Target="https://github.com/dotnet/roslyn/wiki/C#-Interactive-Walkthrough" TargetMode="External"/><Relationship Id="rId4" Type="http://schemas.openxmlformats.org/officeDocument/2006/relationships/hyperlink" Target="https://github.com/JosefPihrt/Roslynator"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Roslyn and You</a:t>
            </a:r>
          </a:p>
        </p:txBody>
      </p:sp>
      <p:sp>
        <p:nvSpPr>
          <p:cNvPr id="4" name="Text Placeholder 3"/>
          <p:cNvSpPr>
            <a:spLocks noGrp="1"/>
          </p:cNvSpPr>
          <p:nvPr>
            <p:ph type="body" sz="quarter" idx="15"/>
          </p:nvPr>
        </p:nvSpPr>
        <p:spPr>
          <a:xfrm>
            <a:off x="418576" y="3950829"/>
            <a:ext cx="11261192" cy="1116471"/>
          </a:xfrm>
        </p:spPr>
        <p:txBody>
          <a:bodyPr/>
          <a:lstStyle/>
          <a:p>
            <a:r>
              <a:rPr lang="en-US" sz="2000" dirty="0">
                <a:solidFill>
                  <a:schemeClr val="accent2">
                    <a:lumMod val="60000"/>
                    <a:lumOff val="40000"/>
                  </a:schemeClr>
                </a:solidFill>
                <a:hlinkClick r:id="rId2"/>
              </a:rPr>
              <a:t>https://www.slideshare.net/jimwooley/improving-code-quality-with-roslyn-analyzers</a:t>
            </a:r>
          </a:p>
          <a:p>
            <a:r>
              <a:rPr lang="en-US" sz="2000" dirty="0">
                <a:hlinkClick r:id="rId3"/>
              </a:rPr>
              <a:t>https://github.com/jwooley/CSVersions</a:t>
            </a:r>
            <a:endParaRPr lang="en-US" sz="2000" dirty="0"/>
          </a:p>
          <a:p>
            <a:r>
              <a:rPr lang="en-US" sz="2000" dirty="0">
                <a:solidFill>
                  <a:schemeClr val="accent2">
                    <a:lumMod val="60000"/>
                    <a:lumOff val="40000"/>
                  </a:schemeClr>
                </a:solidFill>
                <a:hlinkClick r:id="rId2"/>
              </a:rPr>
              <a:t>https://github.com/jwooley/Analyzers</a:t>
            </a:r>
            <a:endParaRPr lang="en-US" sz="2000" dirty="0">
              <a:solidFill>
                <a:schemeClr val="accent2">
                  <a:lumMod val="60000"/>
                  <a:lumOff val="40000"/>
                </a:schemeClr>
              </a:solidFill>
            </a:endParaRPr>
          </a:p>
          <a:p>
            <a:r>
              <a:rPr lang="en-US" sz="2000" dirty="0">
                <a:solidFill>
                  <a:schemeClr val="accent2">
                    <a:lumMod val="60000"/>
                    <a:lumOff val="40000"/>
                  </a:schemeClr>
                </a:solidFill>
                <a:hlinkClick r:id="rId4"/>
              </a:rPr>
              <a:t>https://github.com/jwooley/RoslynLabs</a:t>
            </a:r>
            <a:r>
              <a:rPr lang="en-US" sz="2000" dirty="0">
                <a:solidFill>
                  <a:schemeClr val="accent2">
                    <a:lumMod val="60000"/>
                    <a:lumOff val="40000"/>
                  </a:schemeClr>
                </a:solidFill>
              </a:rPr>
              <a:t> </a:t>
            </a:r>
            <a:endParaRPr lang="en-US" sz="2000" dirty="0"/>
          </a:p>
        </p:txBody>
      </p:sp>
    </p:spTree>
    <p:extLst>
      <p:ext uri="{BB962C8B-B14F-4D97-AF65-F5344CB8AC3E}">
        <p14:creationId xmlns:p14="http://schemas.microsoft.com/office/powerpoint/2010/main" val="3253701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5D46-2599-B842-965C-598FE209D451}"/>
              </a:ext>
            </a:extLst>
          </p:cNvPr>
          <p:cNvSpPr>
            <a:spLocks noGrp="1"/>
          </p:cNvSpPr>
          <p:nvPr>
            <p:ph type="title"/>
          </p:nvPr>
        </p:nvSpPr>
        <p:spPr/>
        <p:txBody>
          <a:bodyPr/>
          <a:lstStyle/>
          <a:p>
            <a:r>
              <a:rPr lang="en-US" dirty="0"/>
              <a:t>C# Language Features</a:t>
            </a:r>
          </a:p>
        </p:txBody>
      </p:sp>
      <p:sp>
        <p:nvSpPr>
          <p:cNvPr id="3" name="Text Placeholder 2">
            <a:extLst>
              <a:ext uri="{FF2B5EF4-FFF2-40B4-BE49-F238E27FC236}">
                <a16:creationId xmlns:a16="http://schemas.microsoft.com/office/drawing/2014/main" id="{D1E2DF3F-C46C-B23D-AF78-EE82C49402A1}"/>
              </a:ext>
            </a:extLst>
          </p:cNvPr>
          <p:cNvSpPr>
            <a:spLocks noGrp="1"/>
          </p:cNvSpPr>
          <p:nvPr>
            <p:ph type="body" sz="quarter" idx="15"/>
          </p:nvPr>
        </p:nvSpPr>
        <p:spPr/>
        <p:txBody>
          <a:bodyPr/>
          <a:lstStyle/>
          <a:p>
            <a:r>
              <a:rPr lang="en-US" sz="2000" dirty="0"/>
              <a:t>https://github.com/dotnet/roslyn/blob/main/docs/Language%20Feature%20Status.md</a:t>
            </a:r>
          </a:p>
        </p:txBody>
      </p:sp>
    </p:spTree>
    <p:extLst>
      <p:ext uri="{BB962C8B-B14F-4D97-AF65-F5344CB8AC3E}">
        <p14:creationId xmlns:p14="http://schemas.microsoft.com/office/powerpoint/2010/main" val="1045776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D16E-E3B3-030B-4C96-A15B2DFC2737}"/>
              </a:ext>
            </a:extLst>
          </p:cNvPr>
          <p:cNvSpPr>
            <a:spLocks noGrp="1"/>
          </p:cNvSpPr>
          <p:nvPr>
            <p:ph type="title"/>
          </p:nvPr>
        </p:nvSpPr>
        <p:spPr/>
        <p:txBody>
          <a:bodyPr/>
          <a:lstStyle/>
          <a:p>
            <a:r>
              <a:rPr lang="en-US" dirty="0"/>
              <a:t>C# Scripting</a:t>
            </a:r>
          </a:p>
        </p:txBody>
      </p:sp>
      <p:sp>
        <p:nvSpPr>
          <p:cNvPr id="3" name="Text Placeholder 2">
            <a:extLst>
              <a:ext uri="{FF2B5EF4-FFF2-40B4-BE49-F238E27FC236}">
                <a16:creationId xmlns:a16="http://schemas.microsoft.com/office/drawing/2014/main" id="{6FA55737-25CC-6EAC-54EC-F1E549740697}"/>
              </a:ext>
            </a:extLst>
          </p:cNvPr>
          <p:cNvSpPr>
            <a:spLocks noGrp="1"/>
          </p:cNvSpPr>
          <p:nvPr>
            <p:ph type="body" sz="quarter" idx="15"/>
          </p:nvPr>
        </p:nvSpPr>
        <p:spPr/>
        <p:txBody>
          <a:bodyPr/>
          <a:lstStyle/>
          <a:p>
            <a:r>
              <a:rPr lang="en-US" sz="2400" dirty="0">
                <a:hlinkClick r:id="rId2"/>
              </a:rPr>
              <a:t>https://github.com/dotnet/roslyn/blob/main/docs/wiki/Scripting-API-Samples.md</a:t>
            </a:r>
            <a:r>
              <a:rPr lang="en-US" sz="2400" dirty="0"/>
              <a:t> </a:t>
            </a:r>
          </a:p>
          <a:p>
            <a:endParaRPr lang="en-US" dirty="0"/>
          </a:p>
        </p:txBody>
      </p:sp>
    </p:spTree>
    <p:extLst>
      <p:ext uri="{BB962C8B-B14F-4D97-AF65-F5344CB8AC3E}">
        <p14:creationId xmlns:p14="http://schemas.microsoft.com/office/powerpoint/2010/main" val="2485380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CD57-562D-8128-6726-054E12FCBC18}"/>
              </a:ext>
            </a:extLst>
          </p:cNvPr>
          <p:cNvSpPr>
            <a:spLocks noGrp="1"/>
          </p:cNvSpPr>
          <p:nvPr>
            <p:ph type="title"/>
          </p:nvPr>
        </p:nvSpPr>
        <p:spPr/>
        <p:txBody>
          <a:bodyPr/>
          <a:lstStyle/>
          <a:p>
            <a:r>
              <a:rPr lang="en-US" dirty="0"/>
              <a:t>Static Analysis</a:t>
            </a:r>
          </a:p>
        </p:txBody>
      </p:sp>
      <p:sp>
        <p:nvSpPr>
          <p:cNvPr id="3" name="Text Placeholder 2">
            <a:extLst>
              <a:ext uri="{FF2B5EF4-FFF2-40B4-BE49-F238E27FC236}">
                <a16:creationId xmlns:a16="http://schemas.microsoft.com/office/drawing/2014/main" id="{4BA3D73F-EFD2-07D2-1439-61A0FA17EC7E}"/>
              </a:ext>
            </a:extLst>
          </p:cNvPr>
          <p:cNvSpPr>
            <a:spLocks noGrp="1"/>
          </p:cNvSpPr>
          <p:nvPr>
            <p:ph type="body" sz="quarter" idx="15"/>
          </p:nvPr>
        </p:nvSpPr>
        <p:spPr/>
        <p:txBody>
          <a:bodyPr/>
          <a:lstStyle/>
          <a:p>
            <a:r>
              <a:rPr lang="en-US" dirty="0"/>
              <a:t>Demos from https://github.com/jwooley/Analyzers</a:t>
            </a:r>
          </a:p>
        </p:txBody>
      </p:sp>
    </p:spTree>
    <p:extLst>
      <p:ext uri="{BB962C8B-B14F-4D97-AF65-F5344CB8AC3E}">
        <p14:creationId xmlns:p14="http://schemas.microsoft.com/office/powerpoint/2010/main" val="1018921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1 - </a:t>
            </a:r>
          </a:p>
        </p:txBody>
      </p:sp>
      <p:sp>
        <p:nvSpPr>
          <p:cNvPr id="3" name="Text Placeholder 2"/>
          <p:cNvSpPr>
            <a:spLocks noGrp="1"/>
          </p:cNvSpPr>
          <p:nvPr>
            <p:ph type="body" sz="quarter" idx="15"/>
          </p:nvPr>
        </p:nvSpPr>
        <p:spPr/>
        <p:txBody>
          <a:bodyPr/>
          <a:lstStyle/>
          <a:p>
            <a:r>
              <a:rPr lang="en-US" dirty="0"/>
              <a:t>Using Visual Studio built in analyzers</a:t>
            </a:r>
          </a:p>
        </p:txBody>
      </p:sp>
      <p:sp>
        <p:nvSpPr>
          <p:cNvPr id="4" name="Rectangle 3">
            <a:extLst>
              <a:ext uri="{FF2B5EF4-FFF2-40B4-BE49-F238E27FC236}">
                <a16:creationId xmlns:a16="http://schemas.microsoft.com/office/drawing/2014/main" id="{E8D34C0F-9553-4C79-A66F-6E0CB5E0A810}"/>
              </a:ext>
            </a:extLst>
          </p:cNvPr>
          <p:cNvSpPr/>
          <p:nvPr/>
        </p:nvSpPr>
        <p:spPr>
          <a:xfrm>
            <a:off x="281272" y="4095321"/>
            <a:ext cx="9123010" cy="923330"/>
          </a:xfrm>
          <a:prstGeom prst="rect">
            <a:avLst/>
          </a:prstGeom>
        </p:spPr>
        <p:txBody>
          <a:bodyPr wrap="none">
            <a:spAutoFit/>
          </a:bodyPr>
          <a:lstStyle/>
          <a:p>
            <a:r>
              <a:rPr lang="en-US" dirty="0">
                <a:hlinkClick r:id="rId2"/>
              </a:rPr>
              <a:t>https://github.com/jwooley/RoslynLabs</a:t>
            </a:r>
            <a:endParaRPr lang="en-US" dirty="0"/>
          </a:p>
          <a:p>
            <a:r>
              <a:rPr lang="en-US" dirty="0">
                <a:hlinkClick r:id="rId3"/>
              </a:rPr>
              <a:t>https://docs.microsoft.com/en-us/visualstudio/ide/create-portable-custom-editor-options</a:t>
            </a:r>
            <a:r>
              <a:rPr lang="en-US" dirty="0"/>
              <a:t> </a:t>
            </a:r>
          </a:p>
          <a:p>
            <a:r>
              <a:rPr lang="en-US" dirty="0">
                <a:hlinkClick r:id="rId4"/>
              </a:rPr>
              <a:t>https://docs.microsoft.com/en-us/visualstudio/ide/editorconfig-naming-conventions</a:t>
            </a:r>
            <a:r>
              <a:rPr lang="en-US" dirty="0"/>
              <a:t>  </a:t>
            </a:r>
          </a:p>
        </p:txBody>
      </p:sp>
    </p:spTree>
    <p:extLst>
      <p:ext uri="{BB962C8B-B14F-4D97-AF65-F5344CB8AC3E}">
        <p14:creationId xmlns:p14="http://schemas.microsoft.com/office/powerpoint/2010/main" val="179249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Clean Code?</a:t>
            </a:r>
          </a:p>
        </p:txBody>
      </p:sp>
      <p:sp>
        <p:nvSpPr>
          <p:cNvPr id="3" name="Text Placeholder 2"/>
          <p:cNvSpPr>
            <a:spLocks noGrp="1"/>
          </p:cNvSpPr>
          <p:nvPr>
            <p:ph type="body" sz="quarter" idx="16"/>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338" y="1016106"/>
            <a:ext cx="6997917" cy="5841893"/>
          </a:xfrm>
          <a:prstGeom prst="rect">
            <a:avLst/>
          </a:prstGeom>
        </p:spPr>
      </p:pic>
    </p:spTree>
    <p:extLst>
      <p:ext uri="{BB962C8B-B14F-4D97-AF65-F5344CB8AC3E}">
        <p14:creationId xmlns:p14="http://schemas.microsoft.com/office/powerpoint/2010/main" val="2036523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Not so clean</a:t>
            </a:r>
          </a:p>
        </p:txBody>
      </p:sp>
      <p:sp>
        <p:nvSpPr>
          <p:cNvPr id="3" name="Text Placeholder 2"/>
          <p:cNvSpPr>
            <a:spLocks noGrp="1"/>
          </p:cNvSpPr>
          <p:nvPr>
            <p:ph type="body" sz="quarter" idx="16"/>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366" y="1024059"/>
            <a:ext cx="7323270" cy="5833941"/>
          </a:xfrm>
          <a:prstGeom prst="rect">
            <a:avLst/>
          </a:prstGeom>
        </p:spPr>
      </p:pic>
    </p:spTree>
    <p:extLst>
      <p:ext uri="{BB962C8B-B14F-4D97-AF65-F5344CB8AC3E}">
        <p14:creationId xmlns:p14="http://schemas.microsoft.com/office/powerpoint/2010/main" val="67357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Analyzer</a:t>
            </a:r>
            <a:r>
              <a:rPr lang="en-US" baseline="0" dirty="0"/>
              <a:t> from </a:t>
            </a:r>
            <a:r>
              <a:rPr lang="en-US" baseline="0" dirty="0" err="1"/>
              <a:t>Nuget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826" y="1168868"/>
            <a:ext cx="8218444" cy="4914054"/>
          </a:xfrm>
          <a:prstGeom prst="rect">
            <a:avLst/>
          </a:prstGeom>
        </p:spPr>
      </p:pic>
    </p:spTree>
    <p:extLst>
      <p:ext uri="{BB962C8B-B14F-4D97-AF65-F5344CB8AC3E}">
        <p14:creationId xmlns:p14="http://schemas.microsoft.com/office/powerpoint/2010/main" val="3026095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sz="quarter" idx="15"/>
          </p:nvPr>
        </p:nvSpPr>
        <p:spPr/>
        <p:txBody>
          <a:bodyPr/>
          <a:lstStyle/>
          <a:p>
            <a:r>
              <a:rPr lang="en-US" dirty="0"/>
              <a:t>Using third party analyzers</a:t>
            </a:r>
          </a:p>
        </p:txBody>
      </p:sp>
    </p:spTree>
    <p:extLst>
      <p:ext uri="{BB962C8B-B14F-4D97-AF65-F5344CB8AC3E}">
        <p14:creationId xmlns:p14="http://schemas.microsoft.com/office/powerpoint/2010/main" val="1882322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- 2</a:t>
            </a:r>
          </a:p>
        </p:txBody>
      </p:sp>
      <p:sp>
        <p:nvSpPr>
          <p:cNvPr id="3" name="Text Placeholder 2"/>
          <p:cNvSpPr>
            <a:spLocks noGrp="1"/>
          </p:cNvSpPr>
          <p:nvPr>
            <p:ph type="body" sz="quarter" idx="15"/>
          </p:nvPr>
        </p:nvSpPr>
        <p:spPr/>
        <p:txBody>
          <a:bodyPr/>
          <a:lstStyle/>
          <a:p>
            <a:r>
              <a:rPr lang="en-US" dirty="0"/>
              <a:t>Using third party analyzers</a:t>
            </a:r>
          </a:p>
        </p:txBody>
      </p:sp>
      <p:sp>
        <p:nvSpPr>
          <p:cNvPr id="4" name="Rectangle 3">
            <a:extLst>
              <a:ext uri="{FF2B5EF4-FFF2-40B4-BE49-F238E27FC236}">
                <a16:creationId xmlns:a16="http://schemas.microsoft.com/office/drawing/2014/main" id="{7A4DF216-39A8-467A-AC75-7BB906EED2A7}"/>
              </a:ext>
            </a:extLst>
          </p:cNvPr>
          <p:cNvSpPr/>
          <p:nvPr/>
        </p:nvSpPr>
        <p:spPr>
          <a:xfrm>
            <a:off x="406400" y="4099905"/>
            <a:ext cx="4172937" cy="369332"/>
          </a:xfrm>
          <a:prstGeom prst="rect">
            <a:avLst/>
          </a:prstGeom>
        </p:spPr>
        <p:txBody>
          <a:bodyPr wrap="none">
            <a:spAutoFit/>
          </a:bodyPr>
          <a:lstStyle/>
          <a:p>
            <a:r>
              <a:rPr lang="en-US" dirty="0">
                <a:hlinkClick r:id="rId2"/>
              </a:rPr>
              <a:t>https://github.com/jwooley/RoslynLabs</a:t>
            </a:r>
            <a:r>
              <a:rPr lang="en-US" dirty="0"/>
              <a:t> </a:t>
            </a:r>
          </a:p>
        </p:txBody>
      </p:sp>
    </p:spTree>
    <p:extLst>
      <p:ext uri="{BB962C8B-B14F-4D97-AF65-F5344CB8AC3E}">
        <p14:creationId xmlns:p14="http://schemas.microsoft.com/office/powerpoint/2010/main" val="464897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Roslyn?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676400"/>
            <a:ext cx="5254011" cy="2971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676" y="2362201"/>
            <a:ext cx="4048125" cy="4048125"/>
          </a:xfrm>
          <a:prstGeom prst="rect">
            <a:avLst/>
          </a:prstGeom>
        </p:spPr>
      </p:pic>
    </p:spTree>
    <p:extLst>
      <p:ext uri="{BB962C8B-B14F-4D97-AF65-F5344CB8AC3E}">
        <p14:creationId xmlns:p14="http://schemas.microsoft.com/office/powerpoint/2010/main" val="373987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E2C88-6C8F-484D-AF69-578F576B1F44}" type="slidenum">
              <a:rPr lang="en-US" smtClean="0"/>
              <a:pPr/>
              <a:t>2</a:t>
            </a:fld>
            <a:endParaRPr lang="en-US"/>
          </a:p>
        </p:txBody>
      </p:sp>
      <p:sp>
        <p:nvSpPr>
          <p:cNvPr id="3" name="Text Placeholder 2"/>
          <p:cNvSpPr>
            <a:spLocks noGrp="1"/>
          </p:cNvSpPr>
          <p:nvPr>
            <p:ph type="body" sz="quarter" idx="14"/>
          </p:nvPr>
        </p:nvSpPr>
        <p:spPr/>
        <p:txBody>
          <a:bodyPr/>
          <a:lstStyle/>
          <a:p>
            <a:r>
              <a:rPr lang="en-US" dirty="0"/>
              <a:t>About Jim</a:t>
            </a:r>
          </a:p>
        </p:txBody>
      </p:sp>
      <p:sp>
        <p:nvSpPr>
          <p:cNvPr id="7" name="Text Placeholder 6"/>
          <p:cNvSpPr>
            <a:spLocks noGrp="1"/>
          </p:cNvSpPr>
          <p:nvPr>
            <p:ph type="body" sz="quarter" idx="16"/>
          </p:nvPr>
        </p:nvSpPr>
        <p:spPr/>
        <p:txBody>
          <a:bodyPr/>
          <a:lstStyle/>
          <a:p>
            <a:endParaRPr lang="en-GB"/>
          </a:p>
        </p:txBody>
      </p:sp>
      <p:sp>
        <p:nvSpPr>
          <p:cNvPr id="21" name="Rectangle 20"/>
          <p:cNvSpPr/>
          <p:nvPr/>
        </p:nvSpPr>
        <p:spPr>
          <a:xfrm>
            <a:off x="6031398" y="1431482"/>
            <a:ext cx="6096000" cy="3751220"/>
          </a:xfrm>
          <a:prstGeom prst="rect">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2880" rtlCol="0" anchor="ctr" anchorCtr="0"/>
          <a:lstStyle/>
          <a:p>
            <a:pPr algn="ctr"/>
            <a:endParaRPr lang="en-US" sz="320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 name="TextBox 21"/>
          <p:cNvSpPr txBox="1"/>
          <p:nvPr/>
        </p:nvSpPr>
        <p:spPr>
          <a:xfrm>
            <a:off x="6607583" y="1678873"/>
            <a:ext cx="5214156" cy="306238"/>
          </a:xfrm>
          <a:prstGeom prst="rect">
            <a:avLst/>
          </a:prstGeom>
          <a:noFill/>
        </p:spPr>
        <p:txBody>
          <a:bodyPr wrap="square" lIns="0" rtlCol="0">
            <a:spAutoFit/>
          </a:bodyPr>
          <a:lstStyle/>
          <a:p>
            <a:pPr>
              <a:lnSpc>
                <a:spcPts val="1867"/>
              </a:lnSpc>
              <a:buClr>
                <a:srgbClr val="CC0000"/>
              </a:buClr>
              <a:buSzPct val="110000"/>
            </a:pPr>
            <a:endPar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endParaRPr>
          </a:p>
        </p:txBody>
      </p:sp>
      <p:sp>
        <p:nvSpPr>
          <p:cNvPr id="26" name="TextBox 25"/>
          <p:cNvSpPr txBox="1"/>
          <p:nvPr/>
        </p:nvSpPr>
        <p:spPr>
          <a:xfrm>
            <a:off x="7242319" y="2723627"/>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Sr Delivery Principal</a:t>
            </a:r>
          </a:p>
        </p:txBody>
      </p:sp>
      <p:sp>
        <p:nvSpPr>
          <p:cNvPr id="27" name="TextBox 26"/>
          <p:cNvSpPr txBox="1"/>
          <p:nvPr/>
        </p:nvSpPr>
        <p:spPr>
          <a:xfrm>
            <a:off x="7363033" y="2962711"/>
            <a:ext cx="1593408" cy="287002"/>
          </a:xfrm>
          <a:prstGeom prst="rect">
            <a:avLst/>
          </a:prstGeom>
          <a:noFill/>
        </p:spPr>
        <p:txBody>
          <a:bodyPr wrap="square" lIns="0" rtlCol="0">
            <a:spAutoFit/>
          </a:bodyPr>
          <a:lstStyle/>
          <a:p>
            <a:pPr>
              <a:lnSpc>
                <a:spcPts val="1733"/>
              </a:lnSpc>
              <a:buClr>
                <a:srgbClr val="CC0000"/>
              </a:buClr>
              <a:buSzPct val="110000"/>
            </a:pPr>
            <a:r>
              <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rPr>
              <a:t>Slalom</a:t>
            </a:r>
          </a:p>
        </p:txBody>
      </p:sp>
      <p:sp>
        <p:nvSpPr>
          <p:cNvPr id="29" name="TextBox 28"/>
          <p:cNvSpPr txBox="1"/>
          <p:nvPr/>
        </p:nvSpPr>
        <p:spPr>
          <a:xfrm>
            <a:off x="9959623" y="2723627"/>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Microsoft MVP</a:t>
            </a:r>
          </a:p>
        </p:txBody>
      </p:sp>
      <p:sp>
        <p:nvSpPr>
          <p:cNvPr id="30" name="TextBox 29"/>
          <p:cNvSpPr txBox="1"/>
          <p:nvPr/>
        </p:nvSpPr>
        <p:spPr>
          <a:xfrm>
            <a:off x="10080337" y="2962711"/>
            <a:ext cx="1593408" cy="287002"/>
          </a:xfrm>
          <a:prstGeom prst="rect">
            <a:avLst/>
          </a:prstGeom>
          <a:noFill/>
        </p:spPr>
        <p:txBody>
          <a:bodyPr wrap="square" lIns="0" rtlCol="0">
            <a:spAutoFit/>
          </a:bodyPr>
          <a:lstStyle/>
          <a:p>
            <a:pPr>
              <a:lnSpc>
                <a:spcPts val="1733"/>
              </a:lnSpc>
              <a:buClr>
                <a:srgbClr val="CC0000"/>
              </a:buClr>
              <a:buSzPct val="110000"/>
            </a:pPr>
            <a:r>
              <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rPr>
              <a:t>Developer Tools</a:t>
            </a:r>
          </a:p>
        </p:txBody>
      </p:sp>
      <p:sp>
        <p:nvSpPr>
          <p:cNvPr id="31" name="Oval 30"/>
          <p:cNvSpPr/>
          <p:nvPr/>
        </p:nvSpPr>
        <p:spPr>
          <a:xfrm>
            <a:off x="6585457" y="3962712"/>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600" dirty="0">
                <a:gradFill>
                  <a:gsLst>
                    <a:gs pos="0">
                      <a:schemeClr val="accent2"/>
                    </a:gs>
                    <a:gs pos="98000">
                      <a:schemeClr val="accent2"/>
                    </a:gs>
                  </a:gsLst>
                  <a:lin ang="5400000" scaled="0"/>
                </a:gradFill>
                <a:ea typeface="Segoe UI Black" panose="020B0A02040204020203" pitchFamily="34" charset="0"/>
                <a:cs typeface="Segoe UI Black" panose="020B0A02040204020203" pitchFamily="34" charset="0"/>
              </a:rPr>
              <a:t>03</a:t>
            </a:r>
          </a:p>
        </p:txBody>
      </p:sp>
      <p:sp>
        <p:nvSpPr>
          <p:cNvPr id="32" name="TextBox 31"/>
          <p:cNvSpPr txBox="1"/>
          <p:nvPr/>
        </p:nvSpPr>
        <p:spPr>
          <a:xfrm>
            <a:off x="7242319" y="3879764"/>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Author</a:t>
            </a:r>
          </a:p>
        </p:txBody>
      </p:sp>
      <p:sp>
        <p:nvSpPr>
          <p:cNvPr id="33" name="TextBox 32"/>
          <p:cNvSpPr txBox="1"/>
          <p:nvPr/>
        </p:nvSpPr>
        <p:spPr>
          <a:xfrm>
            <a:off x="7363033" y="4118848"/>
            <a:ext cx="1593408" cy="287002"/>
          </a:xfrm>
          <a:prstGeom prst="rect">
            <a:avLst/>
          </a:prstGeom>
          <a:noFill/>
        </p:spPr>
        <p:txBody>
          <a:bodyPr wrap="square" lIns="0" rtlCol="0">
            <a:spAutoFit/>
          </a:bodyPr>
          <a:lstStyle/>
          <a:p>
            <a:pPr>
              <a:lnSpc>
                <a:spcPts val="1733"/>
              </a:lnSpc>
              <a:buClr>
                <a:srgbClr val="CC0000"/>
              </a:buClr>
              <a:buSzPct val="110000"/>
            </a:pPr>
            <a:r>
              <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rPr>
              <a:t>LINQ in Action</a:t>
            </a:r>
          </a:p>
        </p:txBody>
      </p:sp>
      <p:sp>
        <p:nvSpPr>
          <p:cNvPr id="35" name="TextBox 34"/>
          <p:cNvSpPr txBox="1"/>
          <p:nvPr/>
        </p:nvSpPr>
        <p:spPr>
          <a:xfrm>
            <a:off x="9959623" y="3879764"/>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a:t>
            </a:r>
            <a:r>
              <a:rPr lang="en-US" sz="1200" b="1" spc="13" dirty="0" err="1">
                <a:gradFill>
                  <a:gsLst>
                    <a:gs pos="0">
                      <a:schemeClr val="bg1"/>
                    </a:gs>
                    <a:gs pos="98000">
                      <a:schemeClr val="bg1"/>
                    </a:gs>
                  </a:gsLst>
                  <a:lin ang="5400000" scaled="0"/>
                </a:gradFill>
                <a:latin typeface="Arial" panose="020B0604020202020204" pitchFamily="34" charset="0"/>
                <a:cs typeface="Arial" panose="020B0604020202020204" pitchFamily="34" charset="0"/>
              </a:rPr>
              <a:t>JimWooley</a:t>
            </a:r>
            <a:endPar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endParaRPr>
          </a:p>
        </p:txBody>
      </p:sp>
      <p:sp>
        <p:nvSpPr>
          <p:cNvPr id="36" name="TextBox 35"/>
          <p:cNvSpPr txBox="1"/>
          <p:nvPr/>
        </p:nvSpPr>
        <p:spPr>
          <a:xfrm>
            <a:off x="10080337" y="4118848"/>
            <a:ext cx="1593408" cy="287002"/>
          </a:xfrm>
          <a:prstGeom prst="rect">
            <a:avLst/>
          </a:prstGeom>
          <a:noFill/>
        </p:spPr>
        <p:txBody>
          <a:bodyPr wrap="square" lIns="0" rtlCol="0">
            <a:spAutoFit/>
          </a:bodyPr>
          <a:lstStyle/>
          <a:p>
            <a:pPr>
              <a:lnSpc>
                <a:spcPts val="1733"/>
              </a:lnSpc>
              <a:buClr>
                <a:srgbClr val="CC0000"/>
              </a:buClr>
              <a:buSzPct val="110000"/>
            </a:pPr>
            <a:endPar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endParaRPr>
          </a:p>
        </p:txBody>
      </p:sp>
      <p:sp>
        <p:nvSpPr>
          <p:cNvPr id="37" name="TextBox 36"/>
          <p:cNvSpPr txBox="1"/>
          <p:nvPr/>
        </p:nvSpPr>
        <p:spPr>
          <a:xfrm>
            <a:off x="1071894" y="5133223"/>
            <a:ext cx="10079880" cy="1764586"/>
          </a:xfrm>
          <a:prstGeom prst="rect">
            <a:avLst/>
          </a:prstGeom>
          <a:noFill/>
        </p:spPr>
        <p:txBody>
          <a:bodyPr wrap="square" lIns="0" tIns="0" rIns="0" bIns="0" rtlCol="0">
            <a:spAutoFit/>
          </a:bodyPr>
          <a:lstStyle/>
          <a:p>
            <a:pPr algn="ctr" defTabSz="685783">
              <a:lnSpc>
                <a:spcPct val="150000"/>
              </a:lnSpc>
              <a:spcAft>
                <a:spcPts val="400"/>
              </a:spcAft>
              <a:buClr>
                <a:srgbClr val="CC0000"/>
              </a:buClr>
              <a:buSzPct val="110000"/>
            </a:pPr>
            <a:r>
              <a:rPr lang="en-US" sz="2400" dirty="0">
                <a:solidFill>
                  <a:schemeClr val="accent2">
                    <a:lumMod val="60000"/>
                    <a:lumOff val="40000"/>
                  </a:schemeClr>
                </a:solidFill>
              </a:rPr>
              <a:t>https://jwooley.github.io</a:t>
            </a:r>
          </a:p>
          <a:p>
            <a:pPr algn="ctr" defTabSz="685783">
              <a:lnSpc>
                <a:spcPct val="150000"/>
              </a:lnSpc>
              <a:spcAft>
                <a:spcPts val="400"/>
              </a:spcAft>
              <a:buClr>
                <a:srgbClr val="CC0000"/>
              </a:buClr>
              <a:buSzPct val="110000"/>
            </a:pPr>
            <a:r>
              <a:rPr lang="en-US" sz="2400" dirty="0">
                <a:solidFill>
                  <a:schemeClr val="accent2">
                    <a:lumMod val="60000"/>
                    <a:lumOff val="40000"/>
                  </a:schemeClr>
                </a:solidFill>
              </a:rPr>
              <a:t>https://github.com/jwooley/Analyzers</a:t>
            </a:r>
          </a:p>
          <a:p>
            <a:pPr algn="ctr" defTabSz="685783">
              <a:lnSpc>
                <a:spcPct val="150000"/>
              </a:lnSpc>
              <a:spcAft>
                <a:spcPts val="400"/>
              </a:spcAft>
              <a:buClr>
                <a:srgbClr val="CC0000"/>
              </a:buClr>
              <a:buSzPct val="110000"/>
            </a:pPr>
            <a:r>
              <a:rPr lang="en-US" sz="2400" dirty="0">
                <a:solidFill>
                  <a:schemeClr val="accent2">
                    <a:lumMod val="60000"/>
                    <a:lumOff val="40000"/>
                  </a:schemeClr>
                </a:solidFill>
              </a:rPr>
              <a:t>http://www.thinqlinq.com</a:t>
            </a:r>
            <a:r>
              <a:rPr lang="en-US" sz="2400" dirty="0"/>
              <a:t> </a:t>
            </a:r>
            <a:endParaRPr lang="en-US" sz="2400" dirty="0">
              <a:gradFill>
                <a:gsLst>
                  <a:gs pos="1344">
                    <a:schemeClr val="tx1"/>
                  </a:gs>
                  <a:gs pos="4570">
                    <a:schemeClr val="tx1"/>
                  </a:gs>
                </a:gsLst>
                <a:lin ang="5400000" scaled="1"/>
              </a:gradFill>
              <a:latin typeface="Arial" panose="020B0604020202020204" pitchFamily="34" charset="0"/>
              <a:ea typeface="Roboto Light" panose="02000000000000000000" pitchFamily="2" charset="0"/>
              <a:cs typeface="Arial" panose="020B0604020202020204" pitchFamily="34" charset="0"/>
            </a:endParaRPr>
          </a:p>
        </p:txBody>
      </p:sp>
      <p:pic>
        <p:nvPicPr>
          <p:cNvPr id="38" name="Picture Placeholder 37"/>
          <p:cNvPicPr>
            <a:picLocks noGrp="1" noChangeAspect="1"/>
          </p:cNvPicPr>
          <p:nvPr>
            <p:ph type="pic" sz="quarter" idx="21"/>
          </p:nvPr>
        </p:nvPicPr>
        <p:blipFill rotWithShape="1">
          <a:blip r:embed="rId3">
            <a:extLst>
              <a:ext uri="{28A0092B-C50C-407E-A947-70E740481C1C}">
                <a14:useLocalDpi xmlns:a14="http://schemas.microsoft.com/office/drawing/2010/main" val="0"/>
              </a:ext>
            </a:extLst>
          </a:blip>
          <a:srcRect/>
          <a:stretch/>
        </p:blipFill>
        <p:spPr>
          <a:prstGeom prst="rect">
            <a:avLst/>
          </a:prstGeom>
        </p:spPr>
      </p:pic>
      <p:pic>
        <p:nvPicPr>
          <p:cNvPr id="39" name="Picture 2" descr="\\WOOLEYHOMESVR\Photos\MVP_Logo_Kit\MVP Logo Kit\MVP_FullColor_ForScre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915" y="2626994"/>
            <a:ext cx="578409" cy="90780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WOOLEYHOMESVR\Photos\Misc Jims Pictures\LinqInActionCo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883" y="3779775"/>
            <a:ext cx="840079" cy="105289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6">
            <a:extLst>
              <a:ext uri="{28A0092B-C50C-407E-A947-70E740481C1C}">
                <a14:useLocalDpi xmlns:a14="http://schemas.microsoft.com/office/drawing/2010/main" val="0"/>
              </a:ext>
            </a:extLst>
          </a:blip>
          <a:srcRect l="-9484" b="-1315"/>
          <a:stretch/>
        </p:blipFill>
        <p:spPr>
          <a:xfrm>
            <a:off x="9079398" y="3977086"/>
            <a:ext cx="880224" cy="478437"/>
          </a:xfrm>
          <a:prstGeom prst="rect">
            <a:avLst/>
          </a:prstGeom>
        </p:spPr>
      </p:pic>
    </p:spTree>
    <p:extLst>
      <p:ext uri="{BB962C8B-B14F-4D97-AF65-F5344CB8AC3E}">
        <p14:creationId xmlns:p14="http://schemas.microsoft.com/office/powerpoint/2010/main" val="1699747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lowchart: Internal Storage 17"/>
          <p:cNvSpPr/>
          <p:nvPr/>
        </p:nvSpPr>
        <p:spPr>
          <a:xfrm>
            <a:off x="5687680" y="3485734"/>
            <a:ext cx="1143000" cy="1552613"/>
          </a:xfrm>
          <a:prstGeom prst="flowChartInternalStorag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Cube 6"/>
          <p:cNvSpPr/>
          <p:nvPr/>
        </p:nvSpPr>
        <p:spPr>
          <a:xfrm>
            <a:off x="4012406" y="2595959"/>
            <a:ext cx="3124200" cy="3067844"/>
          </a:xfrm>
          <a:prstGeom prst="cub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CSC/VBC</a:t>
            </a:r>
          </a:p>
        </p:txBody>
      </p:sp>
      <p:sp>
        <p:nvSpPr>
          <p:cNvPr id="2" name="Title 1"/>
          <p:cNvSpPr>
            <a:spLocks noGrp="1"/>
          </p:cNvSpPr>
          <p:nvPr>
            <p:ph type="title"/>
          </p:nvPr>
        </p:nvSpPr>
        <p:spPr/>
        <p:txBody>
          <a:bodyPr/>
          <a:lstStyle/>
          <a:p>
            <a:r>
              <a:rPr lang="en-US" dirty="0"/>
              <a:t>Opening up the compiler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1" y="2133601"/>
            <a:ext cx="447675" cy="2600325"/>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138" y="2829720"/>
            <a:ext cx="447675" cy="2600325"/>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975" y="3372644"/>
            <a:ext cx="447675" cy="2600325"/>
          </a:xfrm>
          <a:prstGeom prst="rect">
            <a:avLst/>
          </a:prstGeom>
        </p:spPr>
      </p:pic>
      <p:sp>
        <p:nvSpPr>
          <p:cNvPr id="9" name="Flowchart: Multidocument 8"/>
          <p:cNvSpPr/>
          <p:nvPr/>
        </p:nvSpPr>
        <p:spPr>
          <a:xfrm>
            <a:off x="8458200" y="3154364"/>
            <a:ext cx="1981200" cy="2275681"/>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t>IL</a:t>
            </a:r>
          </a:p>
        </p:txBody>
      </p:sp>
      <p:sp>
        <p:nvSpPr>
          <p:cNvPr id="10" name="Right Arrow 9"/>
          <p:cNvSpPr/>
          <p:nvPr/>
        </p:nvSpPr>
        <p:spPr>
          <a:xfrm>
            <a:off x="3017043" y="4152901"/>
            <a:ext cx="888206" cy="542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7345986" y="4201207"/>
            <a:ext cx="888206" cy="542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p:cNvSpPr/>
          <p:nvPr/>
        </p:nvSpPr>
        <p:spPr>
          <a:xfrm rot="1920874">
            <a:off x="2722231" y="2013385"/>
            <a:ext cx="1959525" cy="1044864"/>
          </a:xfrm>
          <a:prstGeom prst="parallelogram">
            <a:avLst>
              <a:gd name="adj" fmla="val 21631"/>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Explosion 1 15"/>
          <p:cNvSpPr/>
          <p:nvPr/>
        </p:nvSpPr>
        <p:spPr>
          <a:xfrm>
            <a:off x="5211588" y="2039107"/>
            <a:ext cx="1438694" cy="1666081"/>
          </a:xfrm>
          <a:prstGeom prst="irregularSeal1">
            <a:avLst/>
          </a:prstGeom>
          <a:solidFill>
            <a:schemeClr val="accent2"/>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AST</a:t>
            </a:r>
          </a:p>
        </p:txBody>
      </p:sp>
      <p:sp>
        <p:nvSpPr>
          <p:cNvPr id="17" name="Explosion 1 16"/>
          <p:cNvSpPr/>
          <p:nvPr/>
        </p:nvSpPr>
        <p:spPr>
          <a:xfrm>
            <a:off x="3997961" y="1251657"/>
            <a:ext cx="1438694" cy="1666081"/>
          </a:xfrm>
          <a:prstGeom prst="irregularSeal1">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AST</a:t>
            </a:r>
          </a:p>
        </p:txBody>
      </p:sp>
      <p:sp>
        <p:nvSpPr>
          <p:cNvPr id="14" name="Explosion 1 13"/>
          <p:cNvSpPr/>
          <p:nvPr/>
        </p:nvSpPr>
        <p:spPr>
          <a:xfrm>
            <a:off x="6163957" y="1290639"/>
            <a:ext cx="1438694" cy="1666081"/>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AST</a:t>
            </a:r>
          </a:p>
        </p:txBody>
      </p:sp>
    </p:spTree>
    <p:extLst>
      <p:ext uri="{BB962C8B-B14F-4D97-AF65-F5344CB8AC3E}">
        <p14:creationId xmlns:p14="http://schemas.microsoft.com/office/powerpoint/2010/main" val="362241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0.01041 0.00926 L 0.16545 0.00926 " pathEditMode="relative" rAng="0" ptsTypes="AA">
                                      <p:cBhvr>
                                        <p:cTn id="24" dur="1000" fill="hold"/>
                                        <p:tgtEl>
                                          <p:spTgt spid="18"/>
                                        </p:tgtEl>
                                        <p:attrNameLst>
                                          <p:attrName>ppt_x</p:attrName>
                                          <p:attrName>ppt_y</p:attrName>
                                        </p:attrNameLst>
                                      </p:cBhvr>
                                      <p:rCtr x="878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2" grpId="0" animBg="1"/>
      <p:bldP spid="16" grpId="0" animBg="1"/>
      <p:bldP spid="17"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647" y="2425825"/>
            <a:ext cx="8557843" cy="2932744"/>
          </a:xfrm>
          <a:prstGeom prst="rect">
            <a:avLst/>
          </a:prstGeom>
        </p:spPr>
      </p:pic>
      <p:sp>
        <p:nvSpPr>
          <p:cNvPr id="2" name="Title 1"/>
          <p:cNvSpPr>
            <a:spLocks noGrp="1"/>
          </p:cNvSpPr>
          <p:nvPr>
            <p:ph type="title"/>
          </p:nvPr>
        </p:nvSpPr>
        <p:spPr/>
        <p:txBody>
          <a:bodyPr/>
          <a:lstStyle/>
          <a:p>
            <a:r>
              <a:rPr lang="en-US" dirty="0"/>
              <a:t>Building your own Fix</a:t>
            </a:r>
          </a:p>
        </p:txBody>
      </p:sp>
      <p:sp>
        <p:nvSpPr>
          <p:cNvPr id="5" name="Rectangle 4"/>
          <p:cNvSpPr/>
          <p:nvPr/>
        </p:nvSpPr>
        <p:spPr>
          <a:xfrm>
            <a:off x="4778013" y="1007223"/>
            <a:ext cx="3243196" cy="461665"/>
          </a:xfrm>
          <a:prstGeom prst="rect">
            <a:avLst/>
          </a:prstGeom>
          <a:solidFill>
            <a:schemeClr val="bg1"/>
          </a:solidFill>
        </p:spPr>
        <p:txBody>
          <a:bodyPr wrap="none">
            <a:spAutoFit/>
          </a:bodyPr>
          <a:lstStyle/>
          <a:p>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value = 1 + 2;</a:t>
            </a: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053" y="1979765"/>
            <a:ext cx="7981008" cy="4688452"/>
          </a:xfrm>
          <a:prstGeom prst="rect">
            <a:avLst/>
          </a:prstGeom>
        </p:spPr>
      </p:pic>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71506" y="1979765"/>
            <a:ext cx="7929556" cy="4688452"/>
          </a:xfrm>
          <a:prstGeom prst="rect">
            <a:avLst/>
          </a:prstGeom>
        </p:spPr>
      </p:pic>
      <p:sp>
        <p:nvSpPr>
          <p:cNvPr id="8" name="TextBox 7"/>
          <p:cNvSpPr txBox="1"/>
          <p:nvPr/>
        </p:nvSpPr>
        <p:spPr>
          <a:xfrm>
            <a:off x="9273611" y="467595"/>
            <a:ext cx="2650084" cy="1200329"/>
          </a:xfrm>
          <a:prstGeom prst="rect">
            <a:avLst/>
          </a:prstGeom>
          <a:solidFill>
            <a:schemeClr val="bg1"/>
          </a:solidFill>
        </p:spPr>
        <p:txBody>
          <a:bodyPr wrap="none" rtlCol="0">
            <a:spAutoFit/>
          </a:bodyPr>
          <a:lstStyle/>
          <a:p>
            <a:r>
              <a:rPr lang="en-US" sz="2400" dirty="0" err="1">
                <a:solidFill>
                  <a:srgbClr val="0070C0"/>
                </a:solidFill>
              </a:rPr>
              <a:t>ExpressionSyntax</a:t>
            </a:r>
            <a:endParaRPr lang="en-US" sz="2400" dirty="0">
              <a:solidFill>
                <a:srgbClr val="0070C0"/>
              </a:solidFill>
            </a:endParaRPr>
          </a:p>
          <a:p>
            <a:r>
              <a:rPr lang="en-US" sz="2400" dirty="0" err="1">
                <a:solidFill>
                  <a:srgbClr val="00B050"/>
                </a:solidFill>
              </a:rPr>
              <a:t>SyntaxToken</a:t>
            </a:r>
            <a:endParaRPr lang="en-US" sz="2400" dirty="0">
              <a:solidFill>
                <a:srgbClr val="00B050"/>
              </a:solidFill>
            </a:endParaRPr>
          </a:p>
          <a:p>
            <a:r>
              <a:rPr lang="en-US" sz="2400" dirty="0" err="1">
                <a:solidFill>
                  <a:schemeClr val="accent2">
                    <a:lumMod val="75000"/>
                  </a:schemeClr>
                </a:solidFill>
              </a:rPr>
              <a:t>SyntaxTrivia</a:t>
            </a:r>
            <a:endParaRPr lang="en-US" sz="2400" dirty="0">
              <a:solidFill>
                <a:schemeClr val="accent2">
                  <a:lumMod val="75000"/>
                </a:schemeClr>
              </a:solidFill>
            </a:endParaRPr>
          </a:p>
        </p:txBody>
      </p:sp>
      <p:sp>
        <p:nvSpPr>
          <p:cNvPr id="3" name="Rectangle 2">
            <a:extLst>
              <a:ext uri="{FF2B5EF4-FFF2-40B4-BE49-F238E27FC236}">
                <a16:creationId xmlns:a16="http://schemas.microsoft.com/office/drawing/2014/main" id="{28A1E60B-4A94-4F04-9566-32CAE07CD70E}"/>
              </a:ext>
            </a:extLst>
          </p:cNvPr>
          <p:cNvSpPr/>
          <p:nvPr/>
        </p:nvSpPr>
        <p:spPr>
          <a:xfrm>
            <a:off x="8185710" y="6488668"/>
            <a:ext cx="4070410" cy="369332"/>
          </a:xfrm>
          <a:prstGeom prst="rect">
            <a:avLst/>
          </a:prstGeom>
          <a:solidFill>
            <a:schemeClr val="accent2"/>
          </a:solidFill>
        </p:spPr>
        <p:txBody>
          <a:bodyPr wrap="none">
            <a:spAutoFit/>
          </a:bodyPr>
          <a:lstStyle/>
          <a:p>
            <a:r>
              <a:rPr lang="en-US" dirty="0">
                <a:hlinkClick r:id="rId5"/>
              </a:rPr>
              <a:t>http://roslynquoter.azurewebsites.net/</a:t>
            </a:r>
            <a:r>
              <a:rPr lang="en-US" dirty="0"/>
              <a:t> </a:t>
            </a:r>
            <a:endParaRPr lang="en-US" dirty="0">
              <a:solidFill>
                <a:schemeClr val="accent1">
                  <a:lumMod val="75000"/>
                </a:schemeClr>
              </a:solidFill>
            </a:endParaRPr>
          </a:p>
        </p:txBody>
      </p:sp>
      <p:sp>
        <p:nvSpPr>
          <p:cNvPr id="9" name="Rectangle 8">
            <a:extLst>
              <a:ext uri="{FF2B5EF4-FFF2-40B4-BE49-F238E27FC236}">
                <a16:creationId xmlns:a16="http://schemas.microsoft.com/office/drawing/2014/main" id="{1FFFD5F4-9EB2-4E91-AFC2-F70F14342AAF}"/>
              </a:ext>
            </a:extLst>
          </p:cNvPr>
          <p:cNvSpPr/>
          <p:nvPr/>
        </p:nvSpPr>
        <p:spPr>
          <a:xfrm>
            <a:off x="1043265" y="1472728"/>
            <a:ext cx="8534584" cy="5016758"/>
          </a:xfrm>
          <a:prstGeom prst="rect">
            <a:avLst/>
          </a:prstGeom>
          <a:solidFill>
            <a:schemeClr val="bg1"/>
          </a:solidFill>
        </p:spPr>
        <p:txBody>
          <a:bodyPr wrap="square">
            <a:spAutoFit/>
          </a:bodyPr>
          <a:lstStyle/>
          <a:p>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equalsValue</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.EqualsValueClause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.BinaryExpression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SyntaxKind</a:t>
            </a:r>
            <a:r>
              <a:rPr lang="en-US" sz="1600" dirty="0" err="1">
                <a:solidFill>
                  <a:srgbClr val="000000"/>
                </a:solidFill>
                <a:highlight>
                  <a:srgbClr val="FFFFFF"/>
                </a:highlight>
                <a:latin typeface="Consolas" panose="020B0609020204030204" pitchFamily="49" charset="0"/>
              </a:rPr>
              <a:t>.AddExpression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.LiteralExpression</a:t>
            </a:r>
            <a:r>
              <a:rPr lang="en-US" sz="1600" dirty="0">
                <a:solidFill>
                  <a:srgbClr val="000000"/>
                </a:solidFill>
                <a:highlight>
                  <a:srgbClr val="FFFFFF"/>
                </a:highlight>
                <a:latin typeface="Consolas" panose="020B0609020204030204" pitchFamily="49" charset="0"/>
              </a:rPr>
              <a:t>(</a:t>
            </a:r>
          </a:p>
          <a:p>
            <a:r>
              <a:rPr lang="en-US" sz="1600" dirty="0">
                <a:solidFill>
                  <a:srgbClr val="2B91AF"/>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SyntaxKind</a:t>
            </a:r>
            <a:r>
              <a:rPr lang="en-US" sz="1600" dirty="0" err="1">
                <a:solidFill>
                  <a:srgbClr val="000000"/>
                </a:solidFill>
                <a:highlight>
                  <a:srgbClr val="FFFFFF"/>
                </a:highlight>
                <a:latin typeface="Consolas" panose="020B0609020204030204" pitchFamily="49" charset="0"/>
              </a:rPr>
              <a:t>.NumericLiteralExpression</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.Literal</a:t>
            </a:r>
            <a:r>
              <a:rPr lang="en-US" sz="1600" dirty="0">
                <a:solidFill>
                  <a:srgbClr val="000000"/>
                </a:solidFill>
                <a:highlight>
                  <a:srgbClr val="FFFFFF"/>
                </a:highlight>
                <a:latin typeface="Consolas" panose="020B0609020204030204" pitchFamily="49" charset="0"/>
              </a:rPr>
              <a:t>(1)),</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.LiteralExpression</a:t>
            </a:r>
            <a:r>
              <a:rPr lang="en-US" sz="1600" dirty="0">
                <a:solidFill>
                  <a:srgbClr val="000000"/>
                </a:solidFill>
                <a:highlight>
                  <a:srgbClr val="FFFFFF"/>
                </a:highlight>
                <a:latin typeface="Consolas" panose="020B0609020204030204" pitchFamily="49" charset="0"/>
              </a:rPr>
              <a:t>(</a:t>
            </a:r>
          </a:p>
          <a:p>
            <a:r>
              <a:rPr lang="en-US" sz="1600" dirty="0">
                <a:solidFill>
                  <a:srgbClr val="2B91AF"/>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SyntaxKind</a:t>
            </a:r>
            <a:r>
              <a:rPr lang="en-US" sz="1600" dirty="0" err="1">
                <a:solidFill>
                  <a:srgbClr val="000000"/>
                </a:solidFill>
                <a:highlight>
                  <a:srgbClr val="FFFFFF"/>
                </a:highlight>
                <a:latin typeface="Consolas" panose="020B0609020204030204" pitchFamily="49" charset="0"/>
              </a:rPr>
              <a:t>.NumericLiteralExpression,</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.Literal</a:t>
            </a:r>
            <a:r>
              <a:rPr lang="en-US" sz="1600" dirty="0">
                <a:solidFill>
                  <a:srgbClr val="000000"/>
                </a:solidFill>
                <a:highlight>
                  <a:srgbClr val="FFFFFF"/>
                </a:highlight>
                <a:latin typeface="Consolas" panose="020B0609020204030204" pitchFamily="49" charset="0"/>
              </a:rPr>
              <a:t>(2))</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typeSyntax</a:t>
            </a:r>
            <a:r>
              <a:rPr lang="en-US" sz="1600" dirty="0">
                <a:solidFill>
                  <a:srgbClr val="000000"/>
                </a:solidFill>
                <a:highlight>
                  <a:srgbClr val="FFFFFF"/>
                </a:highlight>
                <a:latin typeface="Consolas" panose="020B0609020204030204" pitchFamily="49" charset="0"/>
              </a:rPr>
              <a:t> =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.VariableDeclaration</a:t>
            </a:r>
            <a:r>
              <a:rPr lang="en-US" sz="1600" dirty="0">
                <a:solidFill>
                  <a:srgbClr val="000000"/>
                </a:solidFill>
                <a:highlight>
                  <a:srgbClr val="FFFFFF"/>
                </a:highlight>
                <a:latin typeface="Consolas" panose="020B0609020204030204" pitchFamily="49" charset="0"/>
              </a:rPr>
              <a:t>(</a:t>
            </a:r>
          </a:p>
          <a:p>
            <a:r>
              <a:rPr lang="en-US" sz="1600" dirty="0">
                <a:solidFill>
                  <a:srgbClr val="2B91AF"/>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.ParseTypeName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var</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SeparatedSyntaxList</a:t>
            </a:r>
            <a:r>
              <a:rPr lang="en-US" sz="1600" dirty="0">
                <a:solidFill>
                  <a:srgbClr val="000000"/>
                </a:solidFill>
                <a:highlight>
                  <a:srgbClr val="FFFFFF"/>
                </a:highlight>
                <a:latin typeface="Consolas" panose="020B0609020204030204" pitchFamily="49" charset="0"/>
              </a:rPr>
              <a:t>&lt;</a:t>
            </a:r>
            <a:r>
              <a:rPr lang="en-US" sz="1600" dirty="0" err="1">
                <a:solidFill>
                  <a:srgbClr val="2B91AF"/>
                </a:solidFill>
                <a:highlight>
                  <a:srgbClr val="FFFFFF"/>
                </a:highlight>
                <a:latin typeface="Consolas" panose="020B0609020204030204" pitchFamily="49" charset="0"/>
              </a:rPr>
              <a:t>VariableDeclaratorSyntax</a:t>
            </a:r>
            <a:r>
              <a:rPr lang="en-US" sz="1600" dirty="0">
                <a:solidFill>
                  <a:srgbClr val="000000"/>
                </a:solidFill>
                <a:highlight>
                  <a:srgbClr val="FFFFFF"/>
                </a:highlight>
                <a:latin typeface="Consolas" panose="020B0609020204030204" pitchFamily="49" charset="0"/>
              </a:rPr>
              <a:t>&gt;()</a:t>
            </a:r>
          </a:p>
          <a:p>
            <a:r>
              <a:rPr lang="en-US" sz="1600" dirty="0">
                <a:solidFill>
                  <a:srgbClr val="000000"/>
                </a:solidFill>
                <a:highlight>
                  <a:srgbClr val="FFFFFF"/>
                </a:highlight>
                <a:latin typeface="Consolas" panose="020B0609020204030204" pitchFamily="49" charset="0"/>
              </a:rPr>
              <a:t>      .Add(</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.VariableDeclarator</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“value"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WithInitializer</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equalsValue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NormalizeWhitespace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WithAdditionalAnnotations</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Formatter</a:t>
            </a:r>
            <a:r>
              <a:rPr lang="en-US" sz="1600" dirty="0" err="1">
                <a:solidFill>
                  <a:srgbClr val="000000"/>
                </a:solidFill>
                <a:highlight>
                  <a:srgbClr val="FFFFFF"/>
                </a:highlight>
                <a:latin typeface="Consolas" panose="020B0609020204030204" pitchFamily="49" charset="0"/>
              </a:rPr>
              <a:t>.Annotation</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declaration = </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.LocalDeclarationStatement</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typeSyntax</a:t>
            </a:r>
            <a:r>
              <a:rPr lang="en-US" sz="1600" dirty="0">
                <a:solidFill>
                  <a:srgbClr val="000000"/>
                </a:solidFill>
                <a:highlight>
                  <a:srgbClr val="FFFFFF"/>
                </a:highlight>
                <a:latin typeface="Consolas" panose="020B0609020204030204" pitchFamily="49" charset="0"/>
              </a:rPr>
              <a:t>);</a:t>
            </a:r>
            <a:endParaRPr lang="en-US" sz="1600" dirty="0"/>
          </a:p>
        </p:txBody>
      </p:sp>
    </p:spTree>
    <p:extLst>
      <p:ext uri="{BB962C8B-B14F-4D97-AF65-F5344CB8AC3E}">
        <p14:creationId xmlns:p14="http://schemas.microsoft.com/office/powerpoint/2010/main" val="316833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 presetClass="entr" presetSubtype="1"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10" presetClass="exit" presetSubtype="0" fill="hold" grpId="1" nodeType="with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domain specific errors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319" y="1225550"/>
            <a:ext cx="8639458" cy="4977360"/>
          </a:xfrm>
          <a:prstGeom prst="rect">
            <a:avLst/>
          </a:prstGeom>
        </p:spPr>
      </p:pic>
    </p:spTree>
    <p:extLst>
      <p:ext uri="{BB962C8B-B14F-4D97-AF65-F5344CB8AC3E}">
        <p14:creationId xmlns:p14="http://schemas.microsoft.com/office/powerpoint/2010/main" val="4237303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your own Roslyn analyzer and Code Fix</a:t>
            </a:r>
          </a:p>
        </p:txBody>
      </p:sp>
      <p:sp>
        <p:nvSpPr>
          <p:cNvPr id="3" name="Content Placeholder 2"/>
          <p:cNvSpPr>
            <a:spLocks noGrp="1"/>
          </p:cNvSpPr>
          <p:nvPr>
            <p:ph idx="1"/>
          </p:nvPr>
        </p:nvSpPr>
        <p:spPr>
          <a:xfrm>
            <a:off x="309034" y="1429511"/>
            <a:ext cx="11282332" cy="4875035"/>
          </a:xfrm>
          <a:solidFill>
            <a:schemeClr val="bg1"/>
          </a:solidFill>
        </p:spPr>
        <p:txBody>
          <a:bodyPr>
            <a:normAutofit fontScale="92500" lnSpcReduction="20000"/>
          </a:bodyPr>
          <a:lstStyle/>
          <a:p>
            <a:pPr marL="0" indent="0">
              <a:buNone/>
            </a:pP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DiagnosticAnalyzer</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LanguageNames</a:t>
            </a:r>
            <a:r>
              <a:rPr lang="en-US" sz="1600" dirty="0" err="1">
                <a:solidFill>
                  <a:srgbClr val="000000"/>
                </a:solidFill>
                <a:highlight>
                  <a:srgbClr val="FFFFFF"/>
                </a:highlight>
                <a:latin typeface="Consolas" panose="020B0609020204030204" pitchFamily="49" charset="0"/>
              </a:rPr>
              <a:t>.CSharp</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WebApiControllerNamingConventionAnalyzer</a:t>
            </a:r>
            <a:r>
              <a:rPr lang="en-US" sz="1600" dirty="0">
                <a:solidFill>
                  <a:srgbClr val="000000"/>
                </a:solidFill>
                <a:highlight>
                  <a:srgbClr val="FFFFFF"/>
                </a:highlight>
                <a:latin typeface="Consolas" panose="020B0609020204030204" pitchFamily="49" charset="0"/>
              </a:rPr>
              <a:t> : </a:t>
            </a:r>
            <a:r>
              <a:rPr lang="en-US" sz="1600" dirty="0" err="1">
                <a:solidFill>
                  <a:srgbClr val="2B91AF"/>
                </a:solidFill>
                <a:highlight>
                  <a:srgbClr val="FFFFFF"/>
                </a:highlight>
                <a:latin typeface="Consolas" panose="020B0609020204030204" pitchFamily="49" charset="0"/>
              </a:rPr>
              <a:t>DiagnosticAnalyzer</a:t>
            </a: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FF"/>
                </a:solidFill>
                <a:highlight>
                  <a:srgbClr val="FFFFFF"/>
                </a:highlight>
                <a:latin typeface="Consolas" panose="020B0609020204030204" pitchFamily="49" charset="0"/>
              </a:rPr>
              <a:t>    string</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DiagnosticId</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“WA0001"</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FF"/>
                </a:solidFill>
                <a:highlight>
                  <a:srgbClr val="FFFFFF"/>
                </a:highlight>
                <a:latin typeface="Consolas" panose="020B0609020204030204" pitchFamily="49" charset="0"/>
              </a:rPr>
              <a:t>    string</a:t>
            </a:r>
            <a:r>
              <a:rPr lang="en-US" sz="1600" dirty="0">
                <a:solidFill>
                  <a:srgbClr val="000000"/>
                </a:solidFill>
                <a:highlight>
                  <a:srgbClr val="FFFFFF"/>
                </a:highlight>
                <a:latin typeface="Consolas" panose="020B0609020204030204" pitchFamily="49" charset="0"/>
              </a:rPr>
              <a:t> Description = </a:t>
            </a:r>
            <a:r>
              <a:rPr lang="en-US" sz="1600" dirty="0">
                <a:solidFill>
                  <a:srgbClr val="A31515"/>
                </a:solidFill>
                <a:highlight>
                  <a:srgbClr val="FFFFFF"/>
                </a:highlight>
                <a:latin typeface="Consolas" panose="020B0609020204030204" pitchFamily="49" charset="0"/>
              </a:rPr>
              <a:t>"Controller type should end in 'Controller'"</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FF"/>
                </a:solidFill>
                <a:highlight>
                  <a:srgbClr val="FFFFFF"/>
                </a:highlight>
                <a:latin typeface="Consolas" panose="020B0609020204030204" pitchFamily="49" charset="0"/>
              </a:rPr>
              <a:t>    string</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MessageFormat</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"Type name '{0}' does not end in Controller"</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internal</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const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Category = </a:t>
            </a:r>
            <a:r>
              <a:rPr lang="en-US" sz="1600" dirty="0">
                <a:solidFill>
                  <a:srgbClr val="A31515"/>
                </a:solidFill>
                <a:highlight>
                  <a:srgbClr val="FFFFFF"/>
                </a:highlight>
                <a:latin typeface="Consolas" panose="020B0609020204030204" pitchFamily="49" charset="0"/>
              </a:rPr>
              <a:t>"Naming"</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private</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static</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DiagnosticDescriptor</a:t>
            </a:r>
            <a:r>
              <a:rPr lang="en-US" sz="1600" dirty="0">
                <a:solidFill>
                  <a:srgbClr val="000000"/>
                </a:solidFill>
                <a:highlight>
                  <a:srgbClr val="FFFFFF"/>
                </a:highlight>
                <a:latin typeface="Consolas" panose="020B0609020204030204" pitchFamily="49" charset="0"/>
              </a:rPr>
              <a:t> Rule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DiagnosticDescriptor</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DiagnosticId</a:t>
            </a:r>
            <a:r>
              <a:rPr lang="en-US" sz="1600" dirty="0">
                <a:solidFill>
                  <a:srgbClr val="000000"/>
                </a:solidFill>
                <a:highlight>
                  <a:srgbClr val="FFFFFF"/>
                </a:highlight>
                <a:latin typeface="Consolas" panose="020B0609020204030204" pitchFamily="49" charset="0"/>
              </a:rPr>
              <a:t>, Description, </a:t>
            </a:r>
            <a:r>
              <a:rPr lang="en-US" sz="1600" dirty="0" err="1">
                <a:solidFill>
                  <a:srgbClr val="000000"/>
                </a:solidFill>
                <a:highlight>
                  <a:srgbClr val="FFFFFF"/>
                </a:highlight>
                <a:latin typeface="Consolas" panose="020B0609020204030204" pitchFamily="49" charset="0"/>
              </a:rPr>
              <a:t>MessageFormat</a:t>
            </a:r>
            <a:r>
              <a:rPr lang="en-US" sz="1600" dirty="0">
                <a:solidFill>
                  <a:srgbClr val="000000"/>
                </a:solidFill>
                <a:highlight>
                  <a:srgbClr val="FFFFFF"/>
                </a:highlight>
                <a:latin typeface="Consolas" panose="020B0609020204030204" pitchFamily="49" charset="0"/>
              </a:rPr>
              <a:t>, Category,</a:t>
            </a:r>
          </a:p>
          <a:p>
            <a:pPr marL="0" indent="0">
              <a:buNone/>
            </a:pP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DiagnosticSeverity</a:t>
            </a:r>
            <a:r>
              <a:rPr lang="en-US" sz="1600" dirty="0" err="1">
                <a:solidFill>
                  <a:srgbClr val="000000"/>
                </a:solidFill>
                <a:highlight>
                  <a:srgbClr val="FFFFFF"/>
                </a:highlight>
                <a:latin typeface="Consolas" panose="020B0609020204030204" pitchFamily="49" charset="0"/>
              </a:rPr>
              <a:t>.Warning</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true</a:t>
            </a:r>
            <a:r>
              <a:rPr lang="en-US" sz="1600" dirty="0">
                <a:solidFill>
                  <a:srgbClr val="000000"/>
                </a:solidFill>
                <a:highlight>
                  <a:srgbClr val="FFFFFF"/>
                </a:highlight>
                <a:latin typeface="Consolas" panose="020B0609020204030204" pitchFamily="49" charset="0"/>
              </a:rPr>
              <a:t>);</a:t>
            </a:r>
          </a:p>
          <a:p>
            <a:pPr marL="0" indent="0">
              <a:buNone/>
            </a:pP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rPr>
              <a:t>    // Add implementation</a:t>
            </a:r>
          </a:p>
          <a:p>
            <a:pPr marL="0" indent="0">
              <a:buNone/>
            </a:pPr>
            <a:r>
              <a:rPr lang="en-US" sz="1600" dirty="0">
                <a:solidFill>
                  <a:srgbClr val="000000"/>
                </a:solidFill>
                <a:highlight>
                  <a:srgbClr val="FFFFFF"/>
                </a:highlight>
                <a:latin typeface="Consolas" panose="020B0609020204030204" pitchFamily="49" charset="0"/>
              </a:rPr>
              <a:t>}</a:t>
            </a:r>
            <a:endParaRPr lang="en-US" sz="1600" dirty="0"/>
          </a:p>
        </p:txBody>
      </p:sp>
      <p:sp>
        <p:nvSpPr>
          <p:cNvPr id="4" name="TextBox 3"/>
          <p:cNvSpPr txBox="1"/>
          <p:nvPr/>
        </p:nvSpPr>
        <p:spPr>
          <a:xfrm>
            <a:off x="200527" y="2334228"/>
            <a:ext cx="8229600" cy="3970318"/>
          </a:xfrm>
          <a:prstGeom prst="rect">
            <a:avLst/>
          </a:prstGeom>
          <a:solidFill>
            <a:schemeClr val="bg1"/>
          </a:solidFill>
        </p:spPr>
        <p:txBody>
          <a:bodyPr wrap="square" rtlCol="0">
            <a:spAutoFit/>
          </a:bodyPr>
          <a:lstStyle/>
          <a:p>
            <a:r>
              <a:rPr lang="en-US" dirty="0">
                <a:solidFill>
                  <a:srgbClr val="0000FF"/>
                </a:solidFill>
                <a:highlight>
                  <a:srgbClr val="FFFFFF"/>
                </a:highlight>
                <a:latin typeface="Consolas" panose="020B0609020204030204" pitchFamily="49" charset="0"/>
              </a:rPr>
              <a:t>private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Analyzer(</a:t>
            </a:r>
            <a:r>
              <a:rPr lang="en-US" dirty="0" err="1">
                <a:solidFill>
                  <a:srgbClr val="2B91AF"/>
                </a:solidFill>
                <a:highlight>
                  <a:srgbClr val="FFFFFF"/>
                </a:highlight>
                <a:latin typeface="Consolas" panose="020B0609020204030204" pitchFamily="49" charset="0"/>
              </a:rPr>
              <a:t>SymbolAnalysisContext</a:t>
            </a:r>
            <a:r>
              <a:rPr lang="en-US" dirty="0">
                <a:solidFill>
                  <a:srgbClr val="000000"/>
                </a:solidFill>
                <a:highlight>
                  <a:srgbClr val="FFFFFF"/>
                </a:highlight>
                <a:latin typeface="Consolas" panose="020B0609020204030204" pitchFamily="49" charset="0"/>
              </a:rPr>
              <a:t> context)</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symbol = (</a:t>
            </a:r>
            <a:r>
              <a:rPr lang="en-US" dirty="0" err="1">
                <a:solidFill>
                  <a:srgbClr val="2B91AF"/>
                </a:solidFill>
                <a:highlight>
                  <a:srgbClr val="FFFFFF"/>
                </a:highlight>
                <a:latin typeface="Consolas" panose="020B0609020204030204" pitchFamily="49" charset="0"/>
              </a:rPr>
              <a:t>INamedTypeSymbol</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context.Symbol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symbol.BaseType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symbol.BaseType.Name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"Controller"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symbol.BaseType.Name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ApiController</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&amp;&amp; !</a:t>
            </a:r>
            <a:r>
              <a:rPr lang="en-US" dirty="0" err="1">
                <a:solidFill>
                  <a:srgbClr val="000000"/>
                </a:solidFill>
                <a:highlight>
                  <a:srgbClr val="FFFFFF"/>
                </a:highlight>
                <a:latin typeface="Consolas" panose="020B0609020204030204" pitchFamily="49" charset="0"/>
              </a:rPr>
              <a:t>symbol.Name.EndsWith</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"Controller"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diagnostic = </a:t>
            </a:r>
            <a:r>
              <a:rPr lang="en-US" dirty="0" err="1">
                <a:solidFill>
                  <a:srgbClr val="2B91AF"/>
                </a:solidFill>
                <a:highlight>
                  <a:srgbClr val="FFFFFF"/>
                </a:highlight>
                <a:latin typeface="Consolas" panose="020B0609020204030204" pitchFamily="49" charset="0"/>
              </a:rPr>
              <a:t>Diagnostic</a:t>
            </a:r>
            <a:r>
              <a:rPr lang="en-US" dirty="0" err="1">
                <a:solidFill>
                  <a:srgbClr val="000000"/>
                </a:solidFill>
                <a:highlight>
                  <a:srgbClr val="FFFFFF"/>
                </a:highlight>
                <a:latin typeface="Consolas" panose="020B0609020204030204" pitchFamily="49" charset="0"/>
              </a:rPr>
              <a:t>.Create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Rule, </a:t>
            </a:r>
            <a:r>
              <a:rPr lang="en-US" dirty="0" err="1">
                <a:solidFill>
                  <a:srgbClr val="000000"/>
                </a:solidFill>
                <a:highlight>
                  <a:srgbClr val="FFFFFF"/>
                </a:highlight>
                <a:latin typeface="Consolas" panose="020B0609020204030204" pitchFamily="49" charset="0"/>
              </a:rPr>
              <a:t>symbol.Locations</a:t>
            </a:r>
            <a:r>
              <a:rPr lang="en-US" dirty="0">
                <a:solidFill>
                  <a:srgbClr val="000000"/>
                </a:solidFill>
                <a:highlight>
                  <a:srgbClr val="FFFFFF"/>
                </a:highlight>
                <a:latin typeface="Consolas" panose="020B0609020204030204" pitchFamily="49" charset="0"/>
              </a:rPr>
              <a:t>[0], </a:t>
            </a:r>
            <a:r>
              <a:rPr lang="en-US" dirty="0" err="1">
                <a:solidFill>
                  <a:srgbClr val="000000"/>
                </a:solidFill>
                <a:highlight>
                  <a:srgbClr val="FFFFFF"/>
                </a:highlight>
                <a:latin typeface="Consolas" panose="020B0609020204030204" pitchFamily="49" charset="0"/>
              </a:rPr>
              <a:t>symbol.Name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context.ReportDiagnostic</a:t>
            </a:r>
            <a:r>
              <a:rPr lang="en-US" dirty="0">
                <a:solidFill>
                  <a:srgbClr val="000000"/>
                </a:solidFill>
                <a:highlight>
                  <a:srgbClr val="FFFFFF"/>
                </a:highlight>
                <a:latin typeface="Consolas" panose="020B0609020204030204" pitchFamily="49" charset="0"/>
              </a:rPr>
              <a:t>(diagnostic);</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90899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Diagnostic - </a:t>
            </a:r>
            <a:r>
              <a:rPr lang="en-US" dirty="0" err="1"/>
              <a:t>CodeFixProvider</a:t>
            </a:r>
            <a:endParaRPr lang="en-US" dirty="0"/>
          </a:p>
        </p:txBody>
      </p:sp>
      <p:sp>
        <p:nvSpPr>
          <p:cNvPr id="3" name="Content Placeholder 2"/>
          <p:cNvSpPr>
            <a:spLocks noGrp="1"/>
          </p:cNvSpPr>
          <p:nvPr>
            <p:ph idx="1"/>
          </p:nvPr>
        </p:nvSpPr>
        <p:spPr>
          <a:xfrm>
            <a:off x="1676400" y="1600201"/>
            <a:ext cx="8839200" cy="4525963"/>
          </a:xfrm>
          <a:solidFill>
            <a:schemeClr val="bg1"/>
          </a:solidFill>
        </p:spPr>
        <p:txBody>
          <a:bodyPr>
            <a:normAutofit/>
          </a:bodyPr>
          <a:lstStyle/>
          <a:p>
            <a:pPr marL="0" indent="0">
              <a:buNone/>
            </a:pP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ExportCodeFixProvider</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ControllerNameCodeFixProvider</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LanguageNames</a:t>
            </a:r>
            <a:r>
              <a:rPr lang="en-US" sz="1600" dirty="0" err="1">
                <a:solidFill>
                  <a:srgbClr val="000000"/>
                </a:solidFill>
                <a:highlight>
                  <a:srgbClr val="FFFFFF"/>
                </a:highlight>
                <a:latin typeface="Consolas" panose="020B0609020204030204" pitchFamily="49" charset="0"/>
              </a:rPr>
              <a:t>.CSharp</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ControllerNameCodeFixProvider</a:t>
            </a:r>
            <a:r>
              <a:rPr lang="en-US" sz="1600" dirty="0">
                <a:solidFill>
                  <a:srgbClr val="000000"/>
                </a:solidFill>
                <a:highlight>
                  <a:srgbClr val="FFFFFF"/>
                </a:highlight>
                <a:latin typeface="Consolas" panose="020B0609020204030204" pitchFamily="49" charset="0"/>
              </a:rPr>
              <a:t> : </a:t>
            </a:r>
            <a:r>
              <a:rPr lang="en-US" sz="1600" dirty="0" err="1">
                <a:solidFill>
                  <a:srgbClr val="2B91AF"/>
                </a:solidFill>
                <a:highlight>
                  <a:srgbClr val="FFFFFF"/>
                </a:highlight>
                <a:latin typeface="Consolas" panose="020B0609020204030204" pitchFamily="49" charset="0"/>
              </a:rPr>
              <a:t>CodeFixProvider</a:t>
            </a:r>
            <a:endParaRPr lang="en-US" sz="1600" dirty="0">
              <a:solidFill>
                <a:srgbClr val="000000"/>
              </a:solidFill>
              <a:highlight>
                <a:srgbClr val="FFFFFF"/>
              </a:highlight>
              <a:latin typeface="Consolas" panose="020B0609020204030204" pitchFamily="49" charset="0"/>
            </a:endParaRPr>
          </a:p>
          <a:p>
            <a:pPr marL="0" indent="0">
              <a:buNone/>
            </a:pP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override</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ImmutableArray</a:t>
            </a:r>
            <a:r>
              <a:rPr lang="en-US" sz="1600" dirty="0">
                <a:solidFill>
                  <a:srgbClr val="000000"/>
                </a:solidFill>
                <a:highlight>
                  <a:srgbClr val="FFFFFF"/>
                </a:highlight>
                <a:latin typeface="Consolas" panose="020B0609020204030204" pitchFamily="49" charset="0"/>
              </a:rPr>
              <a:t>&lt;</a:t>
            </a:r>
            <a:r>
              <a:rPr lang="en-US" sz="1600" dirty="0">
                <a:solidFill>
                  <a:srgbClr val="0000F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&gt; </a:t>
            </a:r>
            <a:r>
              <a:rPr lang="en-US" sz="1600" dirty="0" err="1">
                <a:solidFill>
                  <a:srgbClr val="000000"/>
                </a:solidFill>
                <a:highlight>
                  <a:srgbClr val="FFFFFF"/>
                </a:highlight>
                <a:latin typeface="Consolas" panose="020B0609020204030204" pitchFamily="49" charset="0"/>
              </a:rPr>
              <a:t>GetFixableDiagnosticIds</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00"/>
                </a:solidFill>
                <a:highlight>
                  <a:srgbClr val="FFFFFF"/>
                </a:highlight>
                <a:latin typeface="Consolas" panose="020B0609020204030204" pitchFamily="49" charset="0"/>
              </a:rPr>
              <a:t>    {</a:t>
            </a:r>
          </a:p>
          <a:p>
            <a:pPr marL="0" indent="0">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ImmutableArray</a:t>
            </a:r>
            <a:r>
              <a:rPr lang="en-US" sz="1600" dirty="0" err="1">
                <a:solidFill>
                  <a:srgbClr val="000000"/>
                </a:solidFill>
                <a:highlight>
                  <a:srgbClr val="FFFFFF"/>
                </a:highlight>
                <a:latin typeface="Consolas" panose="020B0609020204030204" pitchFamily="49" charset="0"/>
              </a:rPr>
              <a:t>.Create</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DiagnosticId</a:t>
            </a:r>
            <a:r>
              <a:rPr lang="en-US" sz="1600" dirty="0">
                <a:solidFill>
                  <a:srgbClr val="000000"/>
                </a:solidFill>
                <a:highlight>
                  <a:srgbClr val="FFFFFF"/>
                </a:highlight>
                <a:latin typeface="Consolas" panose="020B0609020204030204" pitchFamily="49" charset="0"/>
              </a:rPr>
              <a:t>);</a:t>
            </a:r>
          </a:p>
          <a:p>
            <a:pPr marL="0" indent="0">
              <a:buNone/>
            </a:pPr>
            <a:r>
              <a:rPr lang="en-US" sz="1600" dirty="0">
                <a:solidFill>
                  <a:srgbClr val="000000"/>
                </a:solidFill>
                <a:highlight>
                  <a:srgbClr val="FFFFFF"/>
                </a:highlight>
                <a:latin typeface="Consolas" panose="020B0609020204030204" pitchFamily="49" charset="0"/>
              </a:rPr>
              <a:t>    }</a:t>
            </a:r>
          </a:p>
        </p:txBody>
      </p:sp>
      <p:sp>
        <p:nvSpPr>
          <p:cNvPr id="5" name="TextBox 4"/>
          <p:cNvSpPr txBox="1"/>
          <p:nvPr/>
        </p:nvSpPr>
        <p:spPr>
          <a:xfrm>
            <a:off x="1570522" y="1600201"/>
            <a:ext cx="8839201" cy="4278094"/>
          </a:xfrm>
          <a:prstGeom prst="rect">
            <a:avLst/>
          </a:prstGeom>
          <a:solidFill>
            <a:schemeClr val="bg1"/>
          </a:solidFill>
        </p:spPr>
        <p:txBody>
          <a:bodyPr wrap="square" rtlCol="0">
            <a:spAutoFit/>
          </a:bodyPr>
          <a:lstStyle/>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override</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async</a:t>
            </a:r>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Task</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ComputeFixesAsync</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CodeFixContext</a:t>
            </a:r>
            <a:r>
              <a:rPr lang="en-US" sz="1600" dirty="0">
                <a:solidFill>
                  <a:srgbClr val="000000"/>
                </a:solidFill>
                <a:highlight>
                  <a:srgbClr val="FFFFFF"/>
                </a:highlight>
                <a:latin typeface="Consolas" panose="020B0609020204030204" pitchFamily="49" charset="0"/>
              </a:rPr>
              <a:t> context)</a:t>
            </a: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root = </a:t>
            </a:r>
            <a:r>
              <a:rPr lang="en-US" sz="1600" dirty="0">
                <a:solidFill>
                  <a:srgbClr val="0000FF"/>
                </a:solidFill>
                <a:highlight>
                  <a:srgbClr val="FFFFFF"/>
                </a:highlight>
                <a:latin typeface="Consolas" panose="020B0609020204030204" pitchFamily="49" charset="0"/>
              </a:rPr>
              <a:t>await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context.Document.GetSyntaxRootAsync</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context.CancellationToken</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ConfigureAwait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false</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diagnostic = </a:t>
            </a:r>
            <a:r>
              <a:rPr lang="en-US" sz="1600" dirty="0" err="1">
                <a:solidFill>
                  <a:srgbClr val="000000"/>
                </a:solidFill>
                <a:highlight>
                  <a:srgbClr val="FFFFFF"/>
                </a:highlight>
                <a:latin typeface="Consolas" panose="020B0609020204030204" pitchFamily="49" charset="0"/>
              </a:rPr>
              <a:t>context.Diagnostics.First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diagnosticSpan</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diagnostic.Location.SourceSpan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declaration = </a:t>
            </a:r>
            <a:r>
              <a:rPr lang="en-US" sz="1600" dirty="0" err="1">
                <a:solidFill>
                  <a:srgbClr val="000000"/>
                </a:solidFill>
                <a:highlight>
                  <a:srgbClr val="FFFFFF"/>
                </a:highlight>
                <a:latin typeface="Consolas" panose="020B0609020204030204" pitchFamily="49" charset="0"/>
              </a:rPr>
              <a:t>root.FindToken</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diagnosticSpan.Start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Parent.AncestorsAndSelf</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OfType</a:t>
            </a:r>
            <a:r>
              <a:rPr lang="en-US" sz="1600" dirty="0">
                <a:solidFill>
                  <a:srgbClr val="000000"/>
                </a:solidFill>
                <a:highlight>
                  <a:srgbClr val="FFFFFF"/>
                </a:highlight>
                <a:latin typeface="Consolas" panose="020B0609020204030204" pitchFamily="49" charset="0"/>
              </a:rPr>
              <a:t>&lt;</a:t>
            </a:r>
            <a:r>
              <a:rPr lang="en-US" sz="1600" dirty="0" err="1">
                <a:solidFill>
                  <a:srgbClr val="2B91AF"/>
                </a:solidFill>
                <a:highlight>
                  <a:srgbClr val="FFFFFF"/>
                </a:highlight>
                <a:latin typeface="Consolas" panose="020B0609020204030204" pitchFamily="49" charset="0"/>
              </a:rPr>
              <a:t>TypeDeclarationSyntax</a:t>
            </a:r>
            <a:r>
              <a:rPr lang="en-US" sz="1600" dirty="0">
                <a:solidFill>
                  <a:srgbClr val="000000"/>
                </a:solidFill>
                <a:highlight>
                  <a:srgbClr val="FFFFFF"/>
                </a:highlight>
                <a:latin typeface="Consolas" panose="020B0609020204030204" pitchFamily="49" charset="0"/>
              </a:rPr>
              <a:t>&gt;().First();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context.RegisterFix</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CodeAction</a:t>
            </a:r>
            <a:r>
              <a:rPr lang="en-US" sz="1600" dirty="0" err="1">
                <a:solidFill>
                  <a:srgbClr val="000000"/>
                </a:solidFill>
                <a:highlight>
                  <a:srgbClr val="FFFFFF"/>
                </a:highlight>
                <a:latin typeface="Consolas" panose="020B0609020204030204" pitchFamily="49" charset="0"/>
              </a:rPr>
              <a:t>.Create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"Ensure type ends in 'Controller'"</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c =&gt; </a:t>
            </a:r>
            <a:r>
              <a:rPr lang="en-US" sz="1600" dirty="0" err="1">
                <a:solidFill>
                  <a:srgbClr val="000000"/>
                </a:solidFill>
                <a:highlight>
                  <a:srgbClr val="FFFFFF"/>
                </a:highlight>
                <a:latin typeface="Consolas" panose="020B0609020204030204" pitchFamily="49" charset="0"/>
              </a:rPr>
              <a:t>MakeEndInControllerAsync</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context.Document</a:t>
            </a:r>
            <a:r>
              <a:rPr lang="en-US" sz="1600" dirty="0">
                <a:solidFill>
                  <a:srgbClr val="000000"/>
                </a:solidFill>
                <a:highlight>
                  <a:srgbClr val="FFFFFF"/>
                </a:highlight>
                <a:latin typeface="Consolas" panose="020B0609020204030204" pitchFamily="49" charset="0"/>
              </a:rPr>
              <a:t>, declaration, c)), </a:t>
            </a:r>
          </a:p>
          <a:p>
            <a:r>
              <a:rPr lang="en-US" sz="1600" dirty="0">
                <a:solidFill>
                  <a:srgbClr val="000000"/>
                </a:solidFill>
                <a:highlight>
                  <a:srgbClr val="FFFFFF"/>
                </a:highlight>
                <a:latin typeface="Consolas" panose="020B0609020204030204" pitchFamily="49" charset="0"/>
              </a:rPr>
              <a:t>            diagnostic );</a:t>
            </a:r>
          </a:p>
          <a:p>
            <a:r>
              <a:rPr lang="en-US" sz="1600" dirty="0">
                <a:solidFill>
                  <a:srgbClr val="000000"/>
                </a:solidFill>
                <a:highlight>
                  <a:srgbClr val="FFFFFF"/>
                </a:highlight>
                <a:latin typeface="Consolas" panose="020B0609020204030204" pitchFamily="49" charset="0"/>
              </a:rPr>
              <a:t>    }</a:t>
            </a:r>
            <a:endParaRPr lang="en-US" sz="1600" dirty="0"/>
          </a:p>
          <a:p>
            <a:endParaRPr lang="en-US" sz="1600" dirty="0"/>
          </a:p>
        </p:txBody>
      </p:sp>
      <p:sp>
        <p:nvSpPr>
          <p:cNvPr id="6" name="TextBox 5"/>
          <p:cNvSpPr txBox="1"/>
          <p:nvPr/>
        </p:nvSpPr>
        <p:spPr>
          <a:xfrm>
            <a:off x="1946307" y="984648"/>
            <a:ext cx="8915402" cy="5509200"/>
          </a:xfrm>
          <a:prstGeom prst="rect">
            <a:avLst/>
          </a:prstGeom>
          <a:solidFill>
            <a:schemeClr val="bg1"/>
          </a:solidFill>
        </p:spPr>
        <p:txBody>
          <a:bodyPr wrap="square" rtlCol="0">
            <a:spAutoFit/>
          </a:bodyPr>
          <a:lstStyle/>
          <a:p>
            <a:r>
              <a:rPr lang="en-US" sz="1600" dirty="0">
                <a:solidFill>
                  <a:srgbClr val="0000FF"/>
                </a:solidFill>
                <a:highlight>
                  <a:srgbClr val="FFFFFF"/>
                </a:highlight>
                <a:latin typeface="Consolas" panose="020B0609020204030204" pitchFamily="49" charset="0"/>
              </a:rPr>
              <a:t>private</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async</a:t>
            </a:r>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Task</a:t>
            </a:r>
            <a:r>
              <a:rPr lang="en-US" sz="1600" dirty="0">
                <a:solidFill>
                  <a:srgbClr val="000000"/>
                </a:solidFill>
                <a:highlight>
                  <a:srgbClr val="FFFFFF"/>
                </a:highlight>
                <a:latin typeface="Consolas" panose="020B0609020204030204" pitchFamily="49" charset="0"/>
              </a:rPr>
              <a:t>&lt;</a:t>
            </a:r>
            <a:r>
              <a:rPr lang="en-US" sz="1600" dirty="0">
                <a:solidFill>
                  <a:srgbClr val="2B91AF"/>
                </a:solidFill>
                <a:highlight>
                  <a:srgbClr val="FFFFFF"/>
                </a:highlight>
                <a:latin typeface="Consolas" panose="020B0609020204030204" pitchFamily="49" charset="0"/>
              </a:rPr>
              <a:t>Document</a:t>
            </a:r>
            <a:r>
              <a:rPr lang="en-US" sz="1600" dirty="0">
                <a:solidFill>
                  <a:srgbClr val="000000"/>
                </a:solidFill>
                <a:highlight>
                  <a:srgbClr val="FFFFFF"/>
                </a:highlight>
                <a:latin typeface="Consolas" panose="020B0609020204030204" pitchFamily="49" charset="0"/>
              </a:rPr>
              <a:t>&gt; </a:t>
            </a:r>
            <a:r>
              <a:rPr lang="en-US" sz="1600" dirty="0" err="1">
                <a:solidFill>
                  <a:srgbClr val="000000"/>
                </a:solidFill>
                <a:highlight>
                  <a:srgbClr val="FFFFFF"/>
                </a:highlight>
                <a:latin typeface="Consolas" panose="020B0609020204030204" pitchFamily="49" charset="0"/>
              </a:rPr>
              <a:t>MakeEndInControllerAsync</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Document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document</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TypeDeclarationSyntax</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typeDecl</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CancellationToken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cancellationToken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identifierToken</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typeDecl.Identifier</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originalName</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identifierToken.Text</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nameWithoutController</a:t>
            </a:r>
            <a:r>
              <a:rPr lang="en-US" sz="1600" dirty="0">
                <a:solidFill>
                  <a:srgbClr val="000000"/>
                </a:solidFill>
                <a:highlight>
                  <a:srgbClr val="FFFFFF"/>
                </a:highlight>
                <a:latin typeface="Consolas" panose="020B0609020204030204" pitchFamily="49" charset="0"/>
              </a:rPr>
              <a:t> = </a:t>
            </a:r>
            <a:r>
              <a:rPr lang="en-US" sz="1600" dirty="0" err="1">
                <a:solidFill>
                  <a:srgbClr val="2B91AF"/>
                </a:solidFill>
                <a:highlight>
                  <a:srgbClr val="FFFFFF"/>
                </a:highlight>
                <a:latin typeface="Consolas" panose="020B0609020204030204" pitchFamily="49" charset="0"/>
              </a:rPr>
              <a:t>Regex</a:t>
            </a:r>
            <a:r>
              <a:rPr lang="en-US" sz="1600" dirty="0" err="1">
                <a:solidFill>
                  <a:srgbClr val="000000"/>
                </a:solidFill>
                <a:highlight>
                  <a:srgbClr val="FFFFFF"/>
                </a:highlight>
                <a:latin typeface="Consolas" panose="020B0609020204030204" pitchFamily="49" charset="0"/>
              </a:rPr>
              <a:t>.Replace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originalName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"controller"</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String</a:t>
            </a:r>
            <a:r>
              <a:rPr lang="en-US" sz="1600" dirty="0" err="1">
                <a:solidFill>
                  <a:srgbClr val="000000"/>
                </a:solidFill>
                <a:highlight>
                  <a:srgbClr val="FFFFFF"/>
                </a:highlight>
                <a:latin typeface="Consolas" panose="020B0609020204030204" pitchFamily="49" charset="0"/>
              </a:rPr>
              <a:t>.Empty</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RegexOptions</a:t>
            </a:r>
            <a:r>
              <a:rPr lang="en-US" sz="1600" dirty="0" err="1">
                <a:solidFill>
                  <a:srgbClr val="000000"/>
                </a:solidFill>
                <a:highlight>
                  <a:srgbClr val="FFFFFF"/>
                </a:highlight>
                <a:latin typeface="Consolas" panose="020B0609020204030204" pitchFamily="49" charset="0"/>
              </a:rPr>
              <a:t>.IgnoreCase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newName</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nameWithoutController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"Controller"</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newIdentifier</a:t>
            </a:r>
            <a:r>
              <a:rPr lang="en-US" sz="1600" dirty="0">
                <a:solidFill>
                  <a:srgbClr val="000000"/>
                </a:solidFill>
                <a:highlight>
                  <a:srgbClr val="FFFFFF"/>
                </a:highlight>
                <a:latin typeface="Consolas" panose="020B0609020204030204" pitchFamily="49" charset="0"/>
              </a:rPr>
              <a:t> = </a:t>
            </a:r>
            <a:r>
              <a:rPr lang="en-US" sz="1600" dirty="0" err="1">
                <a:solidFill>
                  <a:srgbClr val="2B91AF"/>
                </a:solidFill>
                <a:highlight>
                  <a:srgbClr val="FFFFFF"/>
                </a:highlight>
                <a:latin typeface="Consolas" panose="020B0609020204030204" pitchFamily="49" charset="0"/>
              </a:rPr>
              <a:t>SyntaxFactory</a:t>
            </a:r>
            <a:r>
              <a:rPr lang="en-US" sz="1600" dirty="0" err="1">
                <a:solidFill>
                  <a:srgbClr val="000000"/>
                </a:solidFill>
                <a:highlight>
                  <a:srgbClr val="FFFFFF"/>
                </a:highlight>
                <a:latin typeface="Consolas" panose="020B0609020204030204" pitchFamily="49" charset="0"/>
              </a:rPr>
              <a:t>.Identifier</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newName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WithAdditionalAnnotations</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Formatter</a:t>
            </a:r>
            <a:r>
              <a:rPr lang="en-US" sz="1600" dirty="0" err="1">
                <a:solidFill>
                  <a:srgbClr val="000000"/>
                </a:solidFill>
                <a:highlight>
                  <a:srgbClr val="FFFFFF"/>
                </a:highlight>
                <a:latin typeface="Consolas" panose="020B0609020204030204" pitchFamily="49" charset="0"/>
              </a:rPr>
              <a:t>.Annotation</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newDeclaration</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typeDecl.ReplaceToken</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identifierToken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newIdentifier</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root = </a:t>
            </a:r>
            <a:r>
              <a:rPr lang="en-US" sz="1600" dirty="0">
                <a:solidFill>
                  <a:srgbClr val="0000FF"/>
                </a:solidFill>
                <a:highlight>
                  <a:srgbClr val="FFFFFF"/>
                </a:highlight>
                <a:latin typeface="Consolas" panose="020B0609020204030204" pitchFamily="49" charset="0"/>
              </a:rPr>
              <a:t>await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document.GetSyntaxRootAsync</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newRoot</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root.ReplaceNode</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typeDecl</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newDeclaration</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newDocument</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document.WithSyntaxRoot</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newRoot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newDocument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a:t>
            </a:r>
            <a:endParaRPr lang="en-US" sz="1600" dirty="0"/>
          </a:p>
        </p:txBody>
      </p:sp>
    </p:spTree>
    <p:extLst>
      <p:ext uri="{BB962C8B-B14F-4D97-AF65-F5344CB8AC3E}">
        <p14:creationId xmlns:p14="http://schemas.microsoft.com/office/powerpoint/2010/main" val="42928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- 3</a:t>
            </a:r>
          </a:p>
        </p:txBody>
      </p:sp>
      <p:sp>
        <p:nvSpPr>
          <p:cNvPr id="3" name="Text Placeholder 2"/>
          <p:cNvSpPr>
            <a:spLocks noGrp="1"/>
          </p:cNvSpPr>
          <p:nvPr>
            <p:ph type="body" sz="quarter" idx="15"/>
          </p:nvPr>
        </p:nvSpPr>
        <p:spPr/>
        <p:txBody>
          <a:bodyPr/>
          <a:lstStyle/>
          <a:p>
            <a:r>
              <a:rPr lang="en-US" dirty="0"/>
              <a:t>Creating your own analyzer and code fix</a:t>
            </a:r>
          </a:p>
        </p:txBody>
      </p:sp>
      <p:sp>
        <p:nvSpPr>
          <p:cNvPr id="4" name="Rectangle 3">
            <a:extLst>
              <a:ext uri="{FF2B5EF4-FFF2-40B4-BE49-F238E27FC236}">
                <a16:creationId xmlns:a16="http://schemas.microsoft.com/office/drawing/2014/main" id="{89351CC1-9262-4E6D-B53C-7743AA65A3D4}"/>
              </a:ext>
            </a:extLst>
          </p:cNvPr>
          <p:cNvSpPr/>
          <p:nvPr/>
        </p:nvSpPr>
        <p:spPr>
          <a:xfrm>
            <a:off x="406400" y="4099905"/>
            <a:ext cx="4172937" cy="369332"/>
          </a:xfrm>
          <a:prstGeom prst="rect">
            <a:avLst/>
          </a:prstGeom>
        </p:spPr>
        <p:txBody>
          <a:bodyPr wrap="none">
            <a:spAutoFit/>
          </a:bodyPr>
          <a:lstStyle/>
          <a:p>
            <a:r>
              <a:rPr lang="en-US" dirty="0">
                <a:hlinkClick r:id="rId2"/>
              </a:rPr>
              <a:t>https://github.com/jwooley/RoslynLabs</a:t>
            </a:r>
            <a:r>
              <a:rPr lang="en-US" dirty="0"/>
              <a:t> </a:t>
            </a:r>
          </a:p>
        </p:txBody>
      </p:sp>
    </p:spTree>
    <p:extLst>
      <p:ext uri="{BB962C8B-B14F-4D97-AF65-F5344CB8AC3E}">
        <p14:creationId xmlns:p14="http://schemas.microsoft.com/office/powerpoint/2010/main" val="1113396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813A-9010-4D99-890D-4186FF7570F1}"/>
              </a:ext>
            </a:extLst>
          </p:cNvPr>
          <p:cNvSpPr>
            <a:spLocks noGrp="1"/>
          </p:cNvSpPr>
          <p:nvPr>
            <p:ph type="title"/>
          </p:nvPr>
        </p:nvSpPr>
        <p:spPr/>
        <p:txBody>
          <a:bodyPr/>
          <a:lstStyle/>
          <a:p>
            <a:r>
              <a:rPr lang="en-US" dirty="0"/>
              <a:t>Lab 4 - Source Generators</a:t>
            </a:r>
          </a:p>
        </p:txBody>
      </p:sp>
      <p:sp>
        <p:nvSpPr>
          <p:cNvPr id="3" name="Content Placeholder 2">
            <a:extLst>
              <a:ext uri="{FF2B5EF4-FFF2-40B4-BE49-F238E27FC236}">
                <a16:creationId xmlns:a16="http://schemas.microsoft.com/office/drawing/2014/main" id="{19CE1827-E58C-4A5E-8D7C-44812CD21A11}"/>
              </a:ext>
            </a:extLst>
          </p:cNvPr>
          <p:cNvSpPr>
            <a:spLocks noGrp="1"/>
          </p:cNvSpPr>
          <p:nvPr>
            <p:ph type="body" sz="quarter" idx="15"/>
          </p:nvPr>
        </p:nvSpPr>
        <p:spPr>
          <a:xfrm>
            <a:off x="418576" y="3723564"/>
            <a:ext cx="11488944" cy="2280996"/>
          </a:xfrm>
          <a:noFill/>
        </p:spPr>
        <p:txBody>
          <a:bodyPr>
            <a:noAutofit/>
          </a:bodyPr>
          <a:lstStyle/>
          <a:p>
            <a:r>
              <a:rPr lang="en-US" sz="1800" dirty="0">
                <a:solidFill>
                  <a:schemeClr val="bg1"/>
                </a:solidFill>
              </a:rPr>
              <a:t>Lab 4: </a:t>
            </a:r>
            <a:r>
              <a:rPr lang="en-US" sz="1800" dirty="0">
                <a:hlinkClick r:id="rId2"/>
              </a:rPr>
              <a:t>https://github.com/jwooley/RoslynLabs</a:t>
            </a:r>
            <a:r>
              <a:rPr lang="en-US" sz="1800" dirty="0"/>
              <a:t> </a:t>
            </a:r>
          </a:p>
          <a:p>
            <a:r>
              <a:rPr lang="en-US" sz="1800" dirty="0">
                <a:solidFill>
                  <a:schemeClr val="bg1"/>
                </a:solidFill>
              </a:rPr>
              <a:t>Docs: </a:t>
            </a:r>
            <a:r>
              <a:rPr lang="en-US" sz="1800" dirty="0">
                <a:hlinkClick r:id="rId3"/>
              </a:rPr>
              <a:t>https://docs.microsoft.com/en-us/dotnet/csharp/roslyn-sdk/source-generators-overview</a:t>
            </a:r>
            <a:r>
              <a:rPr lang="en-US" sz="1800" dirty="0"/>
              <a:t> </a:t>
            </a:r>
          </a:p>
          <a:p>
            <a:r>
              <a:rPr lang="en-US" sz="1800" dirty="0">
                <a:solidFill>
                  <a:schemeClr val="bg1"/>
                </a:solidFill>
              </a:rPr>
              <a:t>Samples:</a:t>
            </a:r>
            <a:r>
              <a:rPr lang="en-US" sz="1800" dirty="0"/>
              <a:t> </a:t>
            </a:r>
            <a:r>
              <a:rPr lang="en-US" sz="1800" dirty="0">
                <a:hlinkClick r:id="rId4"/>
              </a:rPr>
              <a:t>https://github.com/dotnet/roslyn-sdk/tree/main/samples/CSharp/SourceGenerators</a:t>
            </a:r>
            <a:r>
              <a:rPr lang="en-US" sz="1800" dirty="0"/>
              <a:t> </a:t>
            </a:r>
          </a:p>
          <a:p>
            <a:r>
              <a:rPr lang="en-US" sz="1800" dirty="0" err="1">
                <a:solidFill>
                  <a:schemeClr val="bg1"/>
                </a:solidFill>
              </a:rPr>
              <a:t>Cookbook:</a:t>
            </a:r>
            <a:r>
              <a:rPr lang="en-US" sz="1800" dirty="0" err="1">
                <a:hlinkClick r:id="rId5"/>
              </a:rPr>
              <a:t>https</a:t>
            </a:r>
            <a:r>
              <a:rPr lang="en-US" sz="1800" dirty="0">
                <a:hlinkClick r:id="rId5"/>
              </a:rPr>
              <a:t>://github.com/dotnet/roslyn/blob/main/docs/features/source-generators.cookbook.md</a:t>
            </a:r>
            <a:r>
              <a:rPr lang="en-US" sz="1800" dirty="0"/>
              <a:t> </a:t>
            </a:r>
          </a:p>
          <a:p>
            <a:r>
              <a:rPr lang="en-US" sz="1800" dirty="0"/>
              <a:t>Incremental Generators: </a:t>
            </a:r>
          </a:p>
          <a:p>
            <a:r>
              <a:rPr lang="en-US" sz="1800" dirty="0">
                <a:hlinkClick r:id="rId6"/>
              </a:rPr>
              <a:t>https://andrewlock.net/exploring-dotnet-6-part-9-source-generator-updates-incremental-generators/</a:t>
            </a:r>
            <a:r>
              <a:rPr lang="en-US" sz="1800" dirty="0"/>
              <a:t> </a:t>
            </a:r>
          </a:p>
          <a:p>
            <a:r>
              <a:rPr lang="en-US" sz="1800" dirty="0"/>
              <a:t>Listing of Source Generators: </a:t>
            </a:r>
            <a:r>
              <a:rPr lang="en-US" sz="1800" dirty="0">
                <a:hlinkClick r:id="rId7"/>
              </a:rPr>
              <a:t>https://github.com/amis92/csharp-source-generators</a:t>
            </a:r>
            <a:r>
              <a:rPr lang="en-US" sz="1800" dirty="0"/>
              <a:t> </a:t>
            </a:r>
          </a:p>
          <a:p>
            <a:endParaRPr lang="en-US" sz="1800" dirty="0"/>
          </a:p>
        </p:txBody>
      </p:sp>
    </p:spTree>
    <p:extLst>
      <p:ext uri="{BB962C8B-B14F-4D97-AF65-F5344CB8AC3E}">
        <p14:creationId xmlns:p14="http://schemas.microsoft.com/office/powerpoint/2010/main" val="955273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Roslyn Resources</a:t>
            </a:r>
          </a:p>
        </p:txBody>
      </p:sp>
      <p:sp>
        <p:nvSpPr>
          <p:cNvPr id="3" name="Content Placeholder 2"/>
          <p:cNvSpPr>
            <a:spLocks noGrp="1"/>
          </p:cNvSpPr>
          <p:nvPr>
            <p:ph idx="1"/>
          </p:nvPr>
        </p:nvSpPr>
        <p:spPr>
          <a:xfrm>
            <a:off x="309034" y="1429512"/>
            <a:ext cx="11282332" cy="4341368"/>
          </a:xfrm>
          <a:solidFill>
            <a:schemeClr val="accent2"/>
          </a:solidFill>
        </p:spPr>
        <p:txBody>
          <a:bodyPr>
            <a:normAutofit lnSpcReduction="10000"/>
          </a:bodyPr>
          <a:lstStyle/>
          <a:p>
            <a:r>
              <a:rPr lang="en-US" sz="2000" dirty="0" err="1">
                <a:solidFill>
                  <a:schemeClr val="bg1">
                    <a:lumMod val="65000"/>
                    <a:lumOff val="35000"/>
                  </a:schemeClr>
                </a:solidFill>
              </a:rPr>
              <a:t>Github</a:t>
            </a:r>
            <a:r>
              <a:rPr lang="en-US" sz="2000" dirty="0">
                <a:solidFill>
                  <a:schemeClr val="bg1">
                    <a:lumMod val="65000"/>
                    <a:lumOff val="35000"/>
                  </a:schemeClr>
                </a:solidFill>
              </a:rPr>
              <a:t>: </a:t>
            </a:r>
            <a:r>
              <a:rPr lang="en-US" sz="2000" dirty="0">
                <a:solidFill>
                  <a:schemeClr val="bg1">
                    <a:lumMod val="65000"/>
                    <a:lumOff val="35000"/>
                  </a:schemeClr>
                </a:solidFill>
                <a:hlinkClick r:id="rId2"/>
              </a:rPr>
              <a:t>https://github.com/dotnet/roslyn</a:t>
            </a:r>
            <a:r>
              <a:rPr lang="en-US" sz="2000" dirty="0">
                <a:solidFill>
                  <a:schemeClr val="bg1">
                    <a:lumMod val="65000"/>
                    <a:lumOff val="35000"/>
                  </a:schemeClr>
                </a:solidFill>
              </a:rPr>
              <a:t>   </a:t>
            </a:r>
          </a:p>
          <a:p>
            <a:r>
              <a:rPr lang="en-US" sz="2000" dirty="0">
                <a:solidFill>
                  <a:schemeClr val="bg1">
                    <a:lumMod val="65000"/>
                    <a:lumOff val="35000"/>
                  </a:schemeClr>
                </a:solidFill>
              </a:rPr>
              <a:t>Language feature status:</a:t>
            </a:r>
            <a:br>
              <a:rPr lang="en-US" sz="2000" dirty="0">
                <a:solidFill>
                  <a:schemeClr val="bg1">
                    <a:lumMod val="65000"/>
                    <a:lumOff val="35000"/>
                  </a:schemeClr>
                </a:solidFill>
              </a:rPr>
            </a:br>
            <a:r>
              <a:rPr lang="en-US" sz="2000" dirty="0">
                <a:solidFill>
                  <a:schemeClr val="bg1">
                    <a:lumMod val="65000"/>
                    <a:lumOff val="35000"/>
                  </a:schemeClr>
                </a:solidFill>
                <a:hlinkClick r:id="rId3"/>
              </a:rPr>
              <a:t>https://github.com/dotnet/roslyn/blob/master/docs/Language%20Feature%20Status.md</a:t>
            </a:r>
            <a:r>
              <a:rPr lang="en-US" sz="2000" dirty="0">
                <a:solidFill>
                  <a:schemeClr val="bg1">
                    <a:lumMod val="65000"/>
                    <a:lumOff val="35000"/>
                  </a:schemeClr>
                </a:solidFill>
              </a:rPr>
              <a:t> </a:t>
            </a:r>
          </a:p>
          <a:p>
            <a:r>
              <a:rPr lang="en-US" sz="2000" dirty="0" err="1">
                <a:solidFill>
                  <a:schemeClr val="bg1">
                    <a:lumMod val="65000"/>
                    <a:lumOff val="35000"/>
                  </a:schemeClr>
                </a:solidFill>
              </a:rPr>
              <a:t>CSharpLang</a:t>
            </a:r>
            <a:r>
              <a:rPr lang="en-US" sz="2000" dirty="0">
                <a:solidFill>
                  <a:schemeClr val="bg1">
                    <a:lumMod val="65000"/>
                    <a:lumOff val="35000"/>
                  </a:schemeClr>
                </a:solidFill>
              </a:rPr>
              <a:t> Proposals: </a:t>
            </a:r>
            <a:r>
              <a:rPr lang="en-US" sz="2000" dirty="0">
                <a:solidFill>
                  <a:schemeClr val="bg1">
                    <a:lumMod val="65000"/>
                    <a:lumOff val="35000"/>
                  </a:schemeClr>
                </a:solidFill>
                <a:hlinkClick r:id="rId4"/>
              </a:rPr>
              <a:t>https://github.com/dotnet/csharplang/tree/main/proposals</a:t>
            </a:r>
            <a:r>
              <a:rPr lang="en-US" sz="2000" dirty="0">
                <a:solidFill>
                  <a:schemeClr val="bg1">
                    <a:lumMod val="65000"/>
                    <a:lumOff val="35000"/>
                  </a:schemeClr>
                </a:solidFill>
              </a:rPr>
              <a:t> </a:t>
            </a:r>
          </a:p>
          <a:p>
            <a:r>
              <a:rPr lang="en-US" sz="2000" dirty="0">
                <a:solidFill>
                  <a:schemeClr val="bg1">
                    <a:lumMod val="65000"/>
                    <a:lumOff val="35000"/>
                  </a:schemeClr>
                </a:solidFill>
              </a:rPr>
              <a:t>Dotnet: </a:t>
            </a:r>
            <a:r>
              <a:rPr lang="en-US" sz="2000" dirty="0">
                <a:solidFill>
                  <a:schemeClr val="bg1">
                    <a:lumMod val="65000"/>
                    <a:lumOff val="35000"/>
                  </a:schemeClr>
                </a:solidFill>
                <a:hlinkClick r:id="rId5"/>
              </a:rPr>
              <a:t>https://github.com/dotnet</a:t>
            </a:r>
            <a:endParaRPr lang="en-US" sz="2000" dirty="0">
              <a:solidFill>
                <a:schemeClr val="bg1">
                  <a:lumMod val="65000"/>
                  <a:lumOff val="35000"/>
                </a:schemeClr>
              </a:solidFill>
            </a:endParaRPr>
          </a:p>
          <a:p>
            <a:r>
              <a:rPr lang="en-US" sz="2000" dirty="0">
                <a:solidFill>
                  <a:schemeClr val="bg1">
                    <a:lumMod val="65000"/>
                    <a:lumOff val="35000"/>
                  </a:schemeClr>
                </a:solidFill>
              </a:rPr>
              <a:t>Reference Source: </a:t>
            </a:r>
            <a:r>
              <a:rPr lang="en-US" sz="2000" dirty="0">
                <a:solidFill>
                  <a:schemeClr val="bg1">
                    <a:lumMod val="65000"/>
                    <a:lumOff val="35000"/>
                  </a:schemeClr>
                </a:solidFill>
                <a:hlinkClick r:id="rId6"/>
              </a:rPr>
              <a:t>http://source.roslyn.io/</a:t>
            </a:r>
            <a:r>
              <a:rPr lang="en-US" sz="2000" dirty="0">
                <a:solidFill>
                  <a:schemeClr val="bg1">
                    <a:lumMod val="65000"/>
                    <a:lumOff val="35000"/>
                  </a:schemeClr>
                </a:solidFill>
              </a:rPr>
              <a:t> </a:t>
            </a:r>
          </a:p>
          <a:p>
            <a:r>
              <a:rPr lang="en-US" sz="2000" dirty="0">
                <a:solidFill>
                  <a:schemeClr val="bg1">
                    <a:lumMod val="65000"/>
                    <a:lumOff val="35000"/>
                  </a:schemeClr>
                </a:solidFill>
              </a:rPr>
              <a:t>Roslyn SDK: </a:t>
            </a:r>
            <a:r>
              <a:rPr lang="en-US" sz="2000" dirty="0">
                <a:solidFill>
                  <a:schemeClr val="bg1">
                    <a:lumMod val="65000"/>
                    <a:lumOff val="35000"/>
                  </a:schemeClr>
                </a:solidFill>
                <a:hlinkClick r:id="rId7"/>
              </a:rPr>
              <a:t>https://github.com/dotnet/roslyn-sdk</a:t>
            </a:r>
            <a:r>
              <a:rPr lang="en-US" sz="2000" dirty="0">
                <a:solidFill>
                  <a:schemeClr val="bg1">
                    <a:lumMod val="65000"/>
                    <a:lumOff val="35000"/>
                  </a:schemeClr>
                </a:solidFill>
              </a:rPr>
              <a:t> </a:t>
            </a:r>
          </a:p>
          <a:p>
            <a:r>
              <a:rPr lang="en-US" sz="2000" dirty="0">
                <a:solidFill>
                  <a:schemeClr val="bg1">
                    <a:lumMod val="65000"/>
                    <a:lumOff val="35000"/>
                  </a:schemeClr>
                </a:solidFill>
              </a:rPr>
              <a:t>C# Playground: </a:t>
            </a:r>
            <a:r>
              <a:rPr lang="en-US" sz="2000" dirty="0">
                <a:solidFill>
                  <a:schemeClr val="bg1">
                    <a:lumMod val="65000"/>
                    <a:lumOff val="35000"/>
                  </a:schemeClr>
                </a:solidFill>
                <a:hlinkClick r:id="rId8"/>
              </a:rPr>
              <a:t>http://SharpLab.io</a:t>
            </a:r>
            <a:r>
              <a:rPr lang="en-US" sz="2000" dirty="0">
                <a:solidFill>
                  <a:schemeClr val="bg1">
                    <a:lumMod val="65000"/>
                    <a:lumOff val="35000"/>
                  </a:schemeClr>
                </a:solidFill>
              </a:rPr>
              <a:t> </a:t>
            </a:r>
          </a:p>
          <a:p>
            <a:r>
              <a:rPr lang="en-US" sz="2000" dirty="0">
                <a:solidFill>
                  <a:schemeClr val="bg1">
                    <a:lumMod val="65000"/>
                    <a:lumOff val="35000"/>
                  </a:schemeClr>
                </a:solidFill>
              </a:rPr>
              <a:t>Roslyn Quoter: </a:t>
            </a:r>
            <a:r>
              <a:rPr lang="en-US" sz="2000" dirty="0">
                <a:solidFill>
                  <a:schemeClr val="bg1">
                    <a:lumMod val="65000"/>
                    <a:lumOff val="35000"/>
                  </a:schemeClr>
                </a:solidFill>
                <a:hlinkClick r:id="rId9"/>
              </a:rPr>
              <a:t>http://roslynquoter.azurewebsites.net/</a:t>
            </a:r>
            <a:r>
              <a:rPr lang="en-US" sz="2000" dirty="0">
                <a:solidFill>
                  <a:schemeClr val="bg1">
                    <a:lumMod val="65000"/>
                    <a:lumOff val="35000"/>
                  </a:schemeClr>
                </a:solidFill>
              </a:rPr>
              <a:t> </a:t>
            </a:r>
          </a:p>
          <a:p>
            <a:r>
              <a:rPr lang="en-US" sz="2000" dirty="0">
                <a:solidFill>
                  <a:schemeClr val="bg1">
                    <a:lumMod val="65000"/>
                    <a:lumOff val="35000"/>
                  </a:schemeClr>
                </a:solidFill>
              </a:rPr>
              <a:t>This presentation:</a:t>
            </a:r>
            <a:r>
              <a:rPr lang="en-US" sz="2000" dirty="0"/>
              <a:t>: </a:t>
            </a:r>
            <a:r>
              <a:rPr lang="en-US" sz="2000" cap="small" dirty="0">
                <a:solidFill>
                  <a:schemeClr val="tx1"/>
                </a:solidFill>
                <a:hlinkClick r:id="rId10"/>
              </a:rPr>
              <a:t>https://github.com/jwooley/RoslynLabs</a:t>
            </a:r>
            <a:r>
              <a:rPr lang="en-US" sz="2000" cap="small" dirty="0">
                <a:solidFill>
                  <a:schemeClr val="tx1"/>
                </a:solidFill>
              </a:rPr>
              <a:t> </a:t>
            </a:r>
            <a:endParaRPr lang="en-US" sz="2000" dirty="0"/>
          </a:p>
          <a:p>
            <a:endParaRPr lang="en-US" dirty="0"/>
          </a:p>
          <a:p>
            <a:endParaRPr lang="en-US" dirty="0"/>
          </a:p>
        </p:txBody>
      </p:sp>
      <p:pic>
        <p:nvPicPr>
          <p:cNvPr id="4" name="Picture 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287000" y="4305299"/>
            <a:ext cx="1905000" cy="1905000"/>
          </a:xfrm>
          <a:prstGeom prst="rect">
            <a:avLst/>
          </a:prstGeom>
        </p:spPr>
      </p:pic>
    </p:spTree>
    <p:extLst>
      <p:ext uri="{BB962C8B-B14F-4D97-AF65-F5344CB8AC3E}">
        <p14:creationId xmlns:p14="http://schemas.microsoft.com/office/powerpoint/2010/main" val="417413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Hack - </a:t>
            </a:r>
          </a:p>
        </p:txBody>
      </p:sp>
      <p:sp>
        <p:nvSpPr>
          <p:cNvPr id="3" name="Text Placeholder 2"/>
          <p:cNvSpPr>
            <a:spLocks noGrp="1"/>
          </p:cNvSpPr>
          <p:nvPr>
            <p:ph type="body" sz="quarter" idx="15"/>
          </p:nvPr>
        </p:nvSpPr>
        <p:spPr/>
        <p:txBody>
          <a:bodyPr/>
          <a:lstStyle/>
          <a:p>
            <a:r>
              <a:rPr lang="en-US" dirty="0"/>
              <a:t>Creating your own analyzer and code fix</a:t>
            </a:r>
          </a:p>
        </p:txBody>
      </p:sp>
      <p:sp>
        <p:nvSpPr>
          <p:cNvPr id="4" name="Rectangle 3">
            <a:extLst>
              <a:ext uri="{FF2B5EF4-FFF2-40B4-BE49-F238E27FC236}">
                <a16:creationId xmlns:a16="http://schemas.microsoft.com/office/drawing/2014/main" id="{89351CC1-9262-4E6D-B53C-7743AA65A3D4}"/>
              </a:ext>
            </a:extLst>
          </p:cNvPr>
          <p:cNvSpPr/>
          <p:nvPr/>
        </p:nvSpPr>
        <p:spPr>
          <a:xfrm>
            <a:off x="53686" y="4319076"/>
            <a:ext cx="8545929" cy="2031325"/>
          </a:xfrm>
          <a:prstGeom prst="rect">
            <a:avLst/>
          </a:prstGeom>
        </p:spPr>
        <p:txBody>
          <a:bodyPr wrap="none">
            <a:spAutoFit/>
          </a:bodyPr>
          <a:lstStyle/>
          <a:p>
            <a:r>
              <a:rPr lang="en-US" dirty="0">
                <a:hlinkClick r:id="rId2"/>
              </a:rPr>
              <a:t>https://github.com/code-cracker/code-cracker</a:t>
            </a:r>
            <a:r>
              <a:rPr lang="en-US" dirty="0"/>
              <a:t> </a:t>
            </a:r>
          </a:p>
          <a:p>
            <a:r>
              <a:rPr lang="en-US" dirty="0">
                <a:hlinkClick r:id="rId3"/>
              </a:rPr>
              <a:t>https://github.com/DotNetAnalyzers/StyleCopAnalyzers</a:t>
            </a:r>
            <a:r>
              <a:rPr lang="en-US" dirty="0"/>
              <a:t> </a:t>
            </a:r>
          </a:p>
          <a:p>
            <a:r>
              <a:rPr lang="en-US" dirty="0">
                <a:hlinkClick r:id="rId4"/>
              </a:rPr>
              <a:t>https://github.com/JosefPihrt/Roslynator</a:t>
            </a:r>
            <a:r>
              <a:rPr lang="en-US" dirty="0"/>
              <a:t> </a:t>
            </a:r>
          </a:p>
          <a:p>
            <a:endParaRPr lang="en-US" dirty="0"/>
          </a:p>
          <a:p>
            <a:endParaRPr lang="en-US" dirty="0"/>
          </a:p>
          <a:p>
            <a:r>
              <a:rPr lang="en-US" dirty="0">
                <a:hlinkClick r:id="rId5"/>
              </a:rPr>
              <a:t>https://github.com/dotnet/roslyn/wiki/C%23-Interactive-Walkthrough</a:t>
            </a:r>
            <a:endParaRPr lang="en-US" dirty="0"/>
          </a:p>
          <a:p>
            <a:r>
              <a:rPr lang="en-US" dirty="0">
                <a:hlinkClick r:id="rId6"/>
              </a:rPr>
              <a:t>https://github.com/dotnet/roslyn/blob/main/docs/wiki/Scripting-API-Samples.md</a:t>
            </a:r>
            <a:r>
              <a:rPr lang="en-US" dirty="0"/>
              <a:t> </a:t>
            </a:r>
          </a:p>
        </p:txBody>
      </p:sp>
      <p:sp>
        <p:nvSpPr>
          <p:cNvPr id="5" name="TextBox 4">
            <a:extLst>
              <a:ext uri="{FF2B5EF4-FFF2-40B4-BE49-F238E27FC236}">
                <a16:creationId xmlns:a16="http://schemas.microsoft.com/office/drawing/2014/main" id="{CF9011C2-5B37-466E-B284-66E293E21FF7}"/>
              </a:ext>
            </a:extLst>
          </p:cNvPr>
          <p:cNvSpPr txBox="1"/>
          <p:nvPr/>
        </p:nvSpPr>
        <p:spPr>
          <a:xfrm>
            <a:off x="7148693" y="831366"/>
            <a:ext cx="4640656" cy="5195268"/>
          </a:xfrm>
          <a:prstGeom prst="rect">
            <a:avLst/>
          </a:prstGeom>
          <a:solidFill>
            <a:schemeClr val="accent1">
              <a:lumMod val="20000"/>
              <a:lumOff val="80000"/>
            </a:schemeClr>
          </a:solidFill>
        </p:spPr>
        <p:txBody>
          <a:bodyPr wrap="square" rtlCol="0">
            <a:spAutoFit/>
          </a:bodyPr>
          <a:lstStyle/>
          <a:p>
            <a:pPr marL="285750" indent="-285750">
              <a:lnSpc>
                <a:spcPct val="90000"/>
              </a:lnSpc>
              <a:spcBef>
                <a:spcPts val="1200"/>
              </a:spcBef>
              <a:buClr>
                <a:srgbClr val="CC0000"/>
              </a:buClr>
              <a:buSzPct val="110000"/>
              <a:buFont typeface="Arial" panose="020B0604020202020204" pitchFamily="34" charset="0"/>
              <a:buChar cha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Brainstorm Ideas</a:t>
            </a:r>
          </a:p>
          <a:p>
            <a:pPr marL="285750" indent="-285750">
              <a:lnSpc>
                <a:spcPct val="90000"/>
              </a:lnSpc>
              <a:spcBef>
                <a:spcPts val="1200"/>
              </a:spcBef>
              <a:buClr>
                <a:srgbClr val="CC0000"/>
              </a:buClr>
              <a:buSzPct val="110000"/>
              <a:buFont typeface="Arial" panose="020B0604020202020204" pitchFamily="34" charset="0"/>
              <a:buChar char="•"/>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marL="285750" indent="-285750">
              <a:lnSpc>
                <a:spcPct val="90000"/>
              </a:lnSpc>
              <a:spcBef>
                <a:spcPts val="1200"/>
              </a:spcBef>
              <a:buClr>
                <a:srgbClr val="CC0000"/>
              </a:buClr>
              <a:buSzPct val="110000"/>
              <a:buFont typeface="Arial" panose="020B0604020202020204" pitchFamily="34" charset="0"/>
              <a:buChar char="•"/>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marL="285750" indent="-285750">
              <a:lnSpc>
                <a:spcPct val="90000"/>
              </a:lnSpc>
              <a:spcBef>
                <a:spcPts val="1200"/>
              </a:spcBef>
              <a:buClr>
                <a:srgbClr val="CC0000"/>
              </a:buClr>
              <a:buSzPct val="110000"/>
              <a:buFont typeface="Arial" panose="020B0604020202020204" pitchFamily="34" charset="0"/>
              <a:buChar char="•"/>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marL="285750" indent="-285750">
              <a:lnSpc>
                <a:spcPct val="90000"/>
              </a:lnSpc>
              <a:spcBef>
                <a:spcPts val="1200"/>
              </a:spcBef>
              <a:buClr>
                <a:srgbClr val="CC0000"/>
              </a:buClr>
              <a:buSzPct val="110000"/>
              <a:buFont typeface="Arial" panose="020B0604020202020204" pitchFamily="34" charset="0"/>
              <a:buChar char="•"/>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marL="285750" indent="-285750">
              <a:lnSpc>
                <a:spcPct val="90000"/>
              </a:lnSpc>
              <a:spcBef>
                <a:spcPts val="1200"/>
              </a:spcBef>
              <a:buClr>
                <a:srgbClr val="CC0000"/>
              </a:buClr>
              <a:buSzPct val="110000"/>
              <a:buFont typeface="Arial" panose="020B0604020202020204" pitchFamily="34" charset="0"/>
              <a:buChar char="•"/>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marL="285750" indent="-285750">
              <a:lnSpc>
                <a:spcPct val="90000"/>
              </a:lnSpc>
              <a:spcBef>
                <a:spcPts val="1200"/>
              </a:spcBef>
              <a:buClr>
                <a:srgbClr val="CC0000"/>
              </a:buClr>
              <a:buSzPct val="110000"/>
              <a:buFont typeface="Arial" panose="020B0604020202020204" pitchFamily="34" charset="0"/>
              <a:buChar char="•"/>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marL="285750" indent="-285750">
              <a:lnSpc>
                <a:spcPct val="90000"/>
              </a:lnSpc>
              <a:spcBef>
                <a:spcPts val="1200"/>
              </a:spcBef>
              <a:buClr>
                <a:srgbClr val="CC0000"/>
              </a:buClr>
              <a:buSzPct val="110000"/>
              <a:buFont typeface="Arial" panose="020B0604020202020204" pitchFamily="34" charset="0"/>
              <a:buChar char="•"/>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marL="285750" indent="-285750">
              <a:lnSpc>
                <a:spcPct val="90000"/>
              </a:lnSpc>
              <a:spcBef>
                <a:spcPts val="1200"/>
              </a:spcBef>
              <a:buClr>
                <a:srgbClr val="CC0000"/>
              </a:buClr>
              <a:buSzPct val="110000"/>
              <a:buFont typeface="Arial" panose="020B0604020202020204" pitchFamily="34" charset="0"/>
              <a:buChar char="•"/>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marL="285750" indent="-285750">
              <a:lnSpc>
                <a:spcPct val="90000"/>
              </a:lnSpc>
              <a:spcBef>
                <a:spcPts val="1200"/>
              </a:spcBef>
              <a:buClr>
                <a:srgbClr val="CC0000"/>
              </a:buClr>
              <a:buSzPct val="110000"/>
              <a:buFont typeface="Arial" panose="020B0604020202020204" pitchFamily="34" charset="0"/>
              <a:buChar char="•"/>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marL="285750" indent="-285750">
              <a:lnSpc>
                <a:spcPct val="90000"/>
              </a:lnSpc>
              <a:spcBef>
                <a:spcPts val="1200"/>
              </a:spcBef>
              <a:buClr>
                <a:srgbClr val="CC0000"/>
              </a:buClr>
              <a:buSzPct val="110000"/>
              <a:buFont typeface="Arial" panose="020B0604020202020204" pitchFamily="34" charset="0"/>
              <a:buChar char="•"/>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marL="285750" indent="-285750">
              <a:lnSpc>
                <a:spcPct val="90000"/>
              </a:lnSpc>
              <a:spcBef>
                <a:spcPts val="1200"/>
              </a:spcBef>
              <a:buClr>
                <a:srgbClr val="CC0000"/>
              </a:buClr>
              <a:buSzPct val="110000"/>
              <a:buFont typeface="Arial" panose="020B0604020202020204" pitchFamily="34" charset="0"/>
              <a:buChar char="•"/>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marL="285750" indent="-285750">
              <a:lnSpc>
                <a:spcPct val="90000"/>
              </a:lnSpc>
              <a:spcBef>
                <a:spcPts val="1200"/>
              </a:spcBef>
              <a:buClr>
                <a:srgbClr val="CC0000"/>
              </a:buClr>
              <a:buSzPct val="110000"/>
              <a:buFont typeface="Arial" panose="020B0604020202020204" pitchFamily="34" charset="0"/>
              <a:buChar char="•"/>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marL="285750" indent="-285750">
              <a:lnSpc>
                <a:spcPct val="90000"/>
              </a:lnSpc>
              <a:spcBef>
                <a:spcPts val="1200"/>
              </a:spcBef>
              <a:buClr>
                <a:srgbClr val="CC0000"/>
              </a:buClr>
              <a:buSzPct val="110000"/>
              <a:buFont typeface="Arial" panose="020B0604020202020204" pitchFamily="34" charset="0"/>
              <a:buChar char="•"/>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pic>
        <p:nvPicPr>
          <p:cNvPr id="6" name="Picture 5" descr="&lt;strong&gt;brainstorm&lt;/strong&gt;.gif">
            <a:extLst>
              <a:ext uri="{FF2B5EF4-FFF2-40B4-BE49-F238E27FC236}">
                <a16:creationId xmlns:a16="http://schemas.microsoft.com/office/drawing/2014/main" id="{108334B2-342A-417B-A4FB-3F2355849640}"/>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079622" y="356868"/>
            <a:ext cx="2617069" cy="2197045"/>
          </a:xfrm>
          <a:prstGeom prst="rect">
            <a:avLst/>
          </a:prstGeom>
        </p:spPr>
      </p:pic>
    </p:spTree>
    <p:extLst>
      <p:ext uri="{BB962C8B-B14F-4D97-AF65-F5344CB8AC3E}">
        <p14:creationId xmlns:p14="http://schemas.microsoft.com/office/powerpoint/2010/main" val="2172031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E2C88-6C8F-484D-AF69-578F576B1F44}" type="slidenum">
              <a:rPr lang="en-US" smtClean="0"/>
              <a:pPr/>
              <a:t>29</a:t>
            </a:fld>
            <a:endParaRPr lang="en-US"/>
          </a:p>
        </p:txBody>
      </p:sp>
      <p:sp>
        <p:nvSpPr>
          <p:cNvPr id="3" name="Text Placeholder 2"/>
          <p:cNvSpPr>
            <a:spLocks noGrp="1"/>
          </p:cNvSpPr>
          <p:nvPr>
            <p:ph type="body" sz="quarter" idx="14"/>
          </p:nvPr>
        </p:nvSpPr>
        <p:spPr/>
        <p:txBody>
          <a:bodyPr/>
          <a:lstStyle/>
          <a:p>
            <a:r>
              <a:rPr lang="en-US" dirty="0"/>
              <a:t>Q &amp; A</a:t>
            </a:r>
          </a:p>
        </p:txBody>
      </p:sp>
      <p:sp>
        <p:nvSpPr>
          <p:cNvPr id="7" name="Text Placeholder 6"/>
          <p:cNvSpPr>
            <a:spLocks noGrp="1"/>
          </p:cNvSpPr>
          <p:nvPr>
            <p:ph type="body" sz="quarter" idx="16"/>
          </p:nvPr>
        </p:nvSpPr>
        <p:spPr/>
        <p:txBody>
          <a:bodyPr/>
          <a:lstStyle/>
          <a:p>
            <a:endParaRPr lang="en-GB"/>
          </a:p>
        </p:txBody>
      </p:sp>
      <p:sp>
        <p:nvSpPr>
          <p:cNvPr id="21" name="Rectangle 20"/>
          <p:cNvSpPr/>
          <p:nvPr/>
        </p:nvSpPr>
        <p:spPr>
          <a:xfrm>
            <a:off x="6096000" y="1424514"/>
            <a:ext cx="6096000" cy="3751220"/>
          </a:xfrm>
          <a:prstGeom prst="rect">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2880" rtlCol="0" anchor="ctr" anchorCtr="0"/>
          <a:lstStyle/>
          <a:p>
            <a:pPr algn="ctr"/>
            <a:endParaRPr lang="en-US" sz="320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 name="TextBox 21"/>
          <p:cNvSpPr txBox="1"/>
          <p:nvPr/>
        </p:nvSpPr>
        <p:spPr>
          <a:xfrm>
            <a:off x="6607583" y="1678873"/>
            <a:ext cx="5214156" cy="306238"/>
          </a:xfrm>
          <a:prstGeom prst="rect">
            <a:avLst/>
          </a:prstGeom>
          <a:noFill/>
        </p:spPr>
        <p:txBody>
          <a:bodyPr wrap="square" lIns="0" rtlCol="0">
            <a:spAutoFit/>
          </a:bodyPr>
          <a:lstStyle/>
          <a:p>
            <a:pPr>
              <a:lnSpc>
                <a:spcPts val="1867"/>
              </a:lnSpc>
              <a:buClr>
                <a:srgbClr val="CC0000"/>
              </a:buClr>
              <a:buSzPct val="110000"/>
            </a:pPr>
            <a:endPar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endParaRPr>
          </a:p>
        </p:txBody>
      </p:sp>
      <p:sp>
        <p:nvSpPr>
          <p:cNvPr id="26" name="TextBox 25"/>
          <p:cNvSpPr txBox="1"/>
          <p:nvPr/>
        </p:nvSpPr>
        <p:spPr>
          <a:xfrm>
            <a:off x="7242319" y="2723627"/>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Sr Delivery Principal</a:t>
            </a:r>
          </a:p>
        </p:txBody>
      </p:sp>
      <p:sp>
        <p:nvSpPr>
          <p:cNvPr id="27" name="TextBox 26"/>
          <p:cNvSpPr txBox="1"/>
          <p:nvPr/>
        </p:nvSpPr>
        <p:spPr>
          <a:xfrm>
            <a:off x="7363033" y="2962711"/>
            <a:ext cx="1593408" cy="287002"/>
          </a:xfrm>
          <a:prstGeom prst="rect">
            <a:avLst/>
          </a:prstGeom>
          <a:noFill/>
        </p:spPr>
        <p:txBody>
          <a:bodyPr wrap="square" lIns="0" rtlCol="0">
            <a:spAutoFit/>
          </a:bodyPr>
          <a:lstStyle/>
          <a:p>
            <a:pPr>
              <a:lnSpc>
                <a:spcPts val="1733"/>
              </a:lnSpc>
              <a:buClr>
                <a:srgbClr val="CC0000"/>
              </a:buClr>
              <a:buSzPct val="110000"/>
            </a:pPr>
            <a:r>
              <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rPr>
              <a:t>Slalom Consulting</a:t>
            </a:r>
          </a:p>
        </p:txBody>
      </p:sp>
      <p:sp>
        <p:nvSpPr>
          <p:cNvPr id="29" name="TextBox 28"/>
          <p:cNvSpPr txBox="1"/>
          <p:nvPr/>
        </p:nvSpPr>
        <p:spPr>
          <a:xfrm>
            <a:off x="9959623" y="2723627"/>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Microsoft MVP</a:t>
            </a:r>
          </a:p>
        </p:txBody>
      </p:sp>
      <p:sp>
        <p:nvSpPr>
          <p:cNvPr id="30" name="TextBox 29"/>
          <p:cNvSpPr txBox="1"/>
          <p:nvPr/>
        </p:nvSpPr>
        <p:spPr>
          <a:xfrm>
            <a:off x="10080337" y="2962711"/>
            <a:ext cx="1593408" cy="287002"/>
          </a:xfrm>
          <a:prstGeom prst="rect">
            <a:avLst/>
          </a:prstGeom>
          <a:noFill/>
        </p:spPr>
        <p:txBody>
          <a:bodyPr wrap="square" lIns="0" rtlCol="0">
            <a:spAutoFit/>
          </a:bodyPr>
          <a:lstStyle/>
          <a:p>
            <a:pPr>
              <a:lnSpc>
                <a:spcPts val="1733"/>
              </a:lnSpc>
              <a:buClr>
                <a:srgbClr val="CC0000"/>
              </a:buClr>
              <a:buSzPct val="110000"/>
            </a:pPr>
            <a:r>
              <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rPr>
              <a:t>Developer Tools</a:t>
            </a:r>
          </a:p>
        </p:txBody>
      </p:sp>
      <p:sp>
        <p:nvSpPr>
          <p:cNvPr id="31" name="Oval 30"/>
          <p:cNvSpPr/>
          <p:nvPr/>
        </p:nvSpPr>
        <p:spPr>
          <a:xfrm>
            <a:off x="6585457" y="3962712"/>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600" dirty="0">
                <a:gradFill>
                  <a:gsLst>
                    <a:gs pos="0">
                      <a:schemeClr val="accent2"/>
                    </a:gs>
                    <a:gs pos="98000">
                      <a:schemeClr val="accent2"/>
                    </a:gs>
                  </a:gsLst>
                  <a:lin ang="5400000" scaled="0"/>
                </a:gradFill>
                <a:ea typeface="Segoe UI Black" panose="020B0A02040204020203" pitchFamily="34" charset="0"/>
                <a:cs typeface="Segoe UI Black" panose="020B0A02040204020203" pitchFamily="34" charset="0"/>
              </a:rPr>
              <a:t>03</a:t>
            </a:r>
          </a:p>
        </p:txBody>
      </p:sp>
      <p:sp>
        <p:nvSpPr>
          <p:cNvPr id="32" name="TextBox 31"/>
          <p:cNvSpPr txBox="1"/>
          <p:nvPr/>
        </p:nvSpPr>
        <p:spPr>
          <a:xfrm>
            <a:off x="7242319" y="3879764"/>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Author</a:t>
            </a:r>
          </a:p>
        </p:txBody>
      </p:sp>
      <p:sp>
        <p:nvSpPr>
          <p:cNvPr id="33" name="TextBox 32"/>
          <p:cNvSpPr txBox="1"/>
          <p:nvPr/>
        </p:nvSpPr>
        <p:spPr>
          <a:xfrm>
            <a:off x="7363033" y="4118848"/>
            <a:ext cx="1593408" cy="287002"/>
          </a:xfrm>
          <a:prstGeom prst="rect">
            <a:avLst/>
          </a:prstGeom>
          <a:noFill/>
        </p:spPr>
        <p:txBody>
          <a:bodyPr wrap="square" lIns="0" rtlCol="0">
            <a:spAutoFit/>
          </a:bodyPr>
          <a:lstStyle/>
          <a:p>
            <a:pPr>
              <a:lnSpc>
                <a:spcPts val="1733"/>
              </a:lnSpc>
              <a:buClr>
                <a:srgbClr val="CC0000"/>
              </a:buClr>
              <a:buSzPct val="110000"/>
            </a:pPr>
            <a:r>
              <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rPr>
              <a:t>LINQ in Action</a:t>
            </a:r>
          </a:p>
        </p:txBody>
      </p:sp>
      <p:sp>
        <p:nvSpPr>
          <p:cNvPr id="35" name="TextBox 34"/>
          <p:cNvSpPr txBox="1"/>
          <p:nvPr/>
        </p:nvSpPr>
        <p:spPr>
          <a:xfrm>
            <a:off x="9959623" y="3879764"/>
            <a:ext cx="1714123" cy="258532"/>
          </a:xfrm>
          <a:prstGeom prst="rect">
            <a:avLst/>
          </a:prstGeom>
          <a:noFill/>
        </p:spPr>
        <p:txBody>
          <a:bodyPr wrap="square" rtlCol="0">
            <a:spAutoFit/>
          </a:bodyPr>
          <a:lstStyle/>
          <a:p>
            <a:pPr>
              <a:lnSpc>
                <a:spcPct val="90000"/>
              </a:lnSpc>
              <a:spcBef>
                <a:spcPts val="1600"/>
              </a:spcBef>
              <a:buClr>
                <a:srgbClr val="CC0000"/>
              </a:buClr>
              <a:buSzPct val="110000"/>
            </a:pPr>
            <a:r>
              <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rPr>
              <a:t>@</a:t>
            </a:r>
            <a:r>
              <a:rPr lang="en-US" sz="1200" b="1" spc="13" dirty="0" err="1">
                <a:gradFill>
                  <a:gsLst>
                    <a:gs pos="0">
                      <a:schemeClr val="bg1"/>
                    </a:gs>
                    <a:gs pos="98000">
                      <a:schemeClr val="bg1"/>
                    </a:gs>
                  </a:gsLst>
                  <a:lin ang="5400000" scaled="0"/>
                </a:gradFill>
                <a:latin typeface="Arial" panose="020B0604020202020204" pitchFamily="34" charset="0"/>
                <a:cs typeface="Arial" panose="020B0604020202020204" pitchFamily="34" charset="0"/>
              </a:rPr>
              <a:t>JimWooley</a:t>
            </a:r>
            <a:endParaRPr lang="en-US" sz="1200" b="1" spc="13" dirty="0">
              <a:gradFill>
                <a:gsLst>
                  <a:gs pos="0">
                    <a:schemeClr val="bg1"/>
                  </a:gs>
                  <a:gs pos="98000">
                    <a:schemeClr val="bg1"/>
                  </a:gs>
                </a:gsLst>
                <a:lin ang="5400000" scaled="0"/>
              </a:gradFill>
              <a:latin typeface="Arial" panose="020B0604020202020204" pitchFamily="34" charset="0"/>
              <a:cs typeface="Arial" panose="020B0604020202020204" pitchFamily="34" charset="0"/>
            </a:endParaRPr>
          </a:p>
        </p:txBody>
      </p:sp>
      <p:sp>
        <p:nvSpPr>
          <p:cNvPr id="36" name="TextBox 35"/>
          <p:cNvSpPr txBox="1"/>
          <p:nvPr/>
        </p:nvSpPr>
        <p:spPr>
          <a:xfrm>
            <a:off x="10080337" y="4118848"/>
            <a:ext cx="1593408" cy="287002"/>
          </a:xfrm>
          <a:prstGeom prst="rect">
            <a:avLst/>
          </a:prstGeom>
          <a:noFill/>
        </p:spPr>
        <p:txBody>
          <a:bodyPr wrap="square" lIns="0" rtlCol="0">
            <a:spAutoFit/>
          </a:bodyPr>
          <a:lstStyle/>
          <a:p>
            <a:pPr>
              <a:lnSpc>
                <a:spcPts val="1733"/>
              </a:lnSpc>
              <a:buClr>
                <a:srgbClr val="CC0000"/>
              </a:buClr>
              <a:buSzPct val="110000"/>
            </a:pPr>
            <a:endParaRPr lang="en-US" sz="1067" spc="13" dirty="0">
              <a:gradFill>
                <a:gsLst>
                  <a:gs pos="0">
                    <a:schemeClr val="bg1"/>
                  </a:gs>
                  <a:gs pos="100000">
                    <a:schemeClr val="bg1"/>
                  </a:gs>
                </a:gsLst>
                <a:lin ang="5400000" scaled="0"/>
              </a:gradFill>
              <a:latin typeface="Arial" panose="020B0604020202020204" pitchFamily="34" charset="0"/>
              <a:cs typeface="Arial" panose="020B0604020202020204" pitchFamily="34" charset="0"/>
            </a:endParaRPr>
          </a:p>
        </p:txBody>
      </p:sp>
      <p:sp>
        <p:nvSpPr>
          <p:cNvPr id="37" name="TextBox 36"/>
          <p:cNvSpPr txBox="1"/>
          <p:nvPr/>
        </p:nvSpPr>
        <p:spPr>
          <a:xfrm>
            <a:off x="1075801" y="5542512"/>
            <a:ext cx="10079880" cy="1090811"/>
          </a:xfrm>
          <a:prstGeom prst="rect">
            <a:avLst/>
          </a:prstGeom>
          <a:noFill/>
        </p:spPr>
        <p:txBody>
          <a:bodyPr wrap="square" lIns="0" tIns="0" rIns="0" bIns="0" rtlCol="0">
            <a:spAutoFit/>
          </a:bodyPr>
          <a:lstStyle/>
          <a:p>
            <a:pPr algn="ctr" defTabSz="685783">
              <a:lnSpc>
                <a:spcPct val="150000"/>
              </a:lnSpc>
              <a:spcAft>
                <a:spcPts val="400"/>
              </a:spcAft>
              <a:buClr>
                <a:srgbClr val="CC0000"/>
              </a:buClr>
              <a:buSzPct val="110000"/>
            </a:pPr>
            <a:r>
              <a:rPr lang="en-US" sz="2400" dirty="0">
                <a:solidFill>
                  <a:schemeClr val="accent2">
                    <a:lumMod val="60000"/>
                    <a:lumOff val="40000"/>
                  </a:schemeClr>
                </a:solidFill>
              </a:rPr>
              <a:t>https://github.com/jwooley/RoslynLabs </a:t>
            </a:r>
          </a:p>
          <a:p>
            <a:pPr algn="ctr" defTabSz="685783">
              <a:lnSpc>
                <a:spcPct val="150000"/>
              </a:lnSpc>
              <a:spcAft>
                <a:spcPts val="400"/>
              </a:spcAft>
              <a:buClr>
                <a:srgbClr val="CC0000"/>
              </a:buClr>
              <a:buSzPct val="110000"/>
            </a:pPr>
            <a:r>
              <a:rPr lang="en-US" sz="2400" dirty="0">
                <a:solidFill>
                  <a:schemeClr val="accent2">
                    <a:lumMod val="60000"/>
                    <a:lumOff val="40000"/>
                  </a:schemeClr>
                </a:solidFill>
              </a:rPr>
              <a:t>http://www.thinqlinq.com</a:t>
            </a:r>
            <a:r>
              <a:rPr lang="en-US" sz="2400" dirty="0"/>
              <a:t> </a:t>
            </a:r>
            <a:endParaRPr lang="en-US" sz="2400" dirty="0">
              <a:gradFill>
                <a:gsLst>
                  <a:gs pos="1344">
                    <a:schemeClr val="tx1"/>
                  </a:gs>
                  <a:gs pos="4570">
                    <a:schemeClr val="tx1"/>
                  </a:gs>
                </a:gsLst>
                <a:lin ang="5400000" scaled="1"/>
              </a:gradFill>
              <a:latin typeface="Arial" panose="020B0604020202020204" pitchFamily="34" charset="0"/>
              <a:ea typeface="Roboto Light" panose="02000000000000000000" pitchFamily="2" charset="0"/>
              <a:cs typeface="Arial" panose="020B0604020202020204" pitchFamily="34" charset="0"/>
            </a:endParaRPr>
          </a:p>
        </p:txBody>
      </p:sp>
      <p:pic>
        <p:nvPicPr>
          <p:cNvPr id="38" name="Picture Placeholder 37"/>
          <p:cNvPicPr>
            <a:picLocks noGrp="1" noChangeAspect="1"/>
          </p:cNvPicPr>
          <p:nvPr>
            <p:ph type="pic" sz="quarter" idx="21"/>
          </p:nvPr>
        </p:nvPicPr>
        <p:blipFill rotWithShape="1">
          <a:blip r:embed="rId3">
            <a:extLst>
              <a:ext uri="{28A0092B-C50C-407E-A947-70E740481C1C}">
                <a14:useLocalDpi xmlns:a14="http://schemas.microsoft.com/office/drawing/2010/main" val="0"/>
              </a:ext>
            </a:extLst>
          </a:blip>
          <a:srcRect/>
          <a:stretch/>
        </p:blipFill>
        <p:spPr>
          <a:xfrm>
            <a:off x="-15833" y="1418860"/>
            <a:ext cx="6111833" cy="3751219"/>
          </a:xfrm>
          <a:prstGeom prst="rect">
            <a:avLst/>
          </a:prstGeom>
        </p:spPr>
      </p:pic>
      <p:pic>
        <p:nvPicPr>
          <p:cNvPr id="39" name="Picture 2" descr="\\WOOLEYHOMESVR\Photos\MVP_Logo_Kit\MVP Logo Kit\MVP_FullColor_ForScre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915" y="2626994"/>
            <a:ext cx="578409" cy="90780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WOOLEYHOMESVR\Photos\Misc Jims Pictures\LinqInActionCo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883" y="3779775"/>
            <a:ext cx="840079" cy="105289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6">
            <a:extLst>
              <a:ext uri="{28A0092B-C50C-407E-A947-70E740481C1C}">
                <a14:useLocalDpi xmlns:a14="http://schemas.microsoft.com/office/drawing/2010/main" val="0"/>
              </a:ext>
            </a:extLst>
          </a:blip>
          <a:srcRect l="-9484" b="-1315"/>
          <a:stretch/>
        </p:blipFill>
        <p:spPr>
          <a:xfrm>
            <a:off x="9079398" y="3977086"/>
            <a:ext cx="880224" cy="478437"/>
          </a:xfrm>
          <a:prstGeom prst="rect">
            <a:avLst/>
          </a:prstGeom>
        </p:spPr>
      </p:pic>
    </p:spTree>
    <p:extLst>
      <p:ext uri="{BB962C8B-B14F-4D97-AF65-F5344CB8AC3E}">
        <p14:creationId xmlns:p14="http://schemas.microsoft.com/office/powerpoint/2010/main" val="87989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6" name="TextBox 5"/>
          <p:cNvSpPr txBox="1"/>
          <p:nvPr/>
        </p:nvSpPr>
        <p:spPr>
          <a:xfrm>
            <a:off x="5871410" y="2376404"/>
            <a:ext cx="5526898" cy="2646878"/>
          </a:xfrm>
          <a:prstGeom prst="rect">
            <a:avLst/>
          </a:prstGeom>
          <a:noFill/>
        </p:spPr>
        <p:txBody>
          <a:bodyPr wrap="none" rtlCol="0">
            <a:spAutoFit/>
          </a:bodyPr>
          <a:lstStyle/>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C# past present and future</a:t>
            </a:r>
          </a:p>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C# Scripting</a:t>
            </a:r>
          </a:p>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Static Analysis and Code Styles</a:t>
            </a:r>
          </a:p>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Source Generators</a:t>
            </a:r>
          </a:p>
          <a:p>
            <a:pPr marL="285750" indent="-285750">
              <a:lnSpc>
                <a:spcPct val="90000"/>
              </a:lnSpc>
              <a:spcBef>
                <a:spcPts val="1200"/>
              </a:spcBef>
              <a:buClr>
                <a:srgbClr val="CC0000"/>
              </a:buClr>
              <a:buSzPct val="110000"/>
              <a:buFont typeface="Arial" panose="020B0604020202020204" pitchFamily="34" charset="0"/>
              <a:buChar char="•"/>
            </a:pPr>
            <a:r>
              <a:rPr lang="en-US" sz="2800" dirty="0">
                <a:solidFill>
                  <a:schemeClr val="bg2"/>
                </a:solidFill>
                <a:latin typeface="Arial" panose="020B0604020202020204" pitchFamily="34" charset="0"/>
                <a:cs typeface="Arial" panose="020B0604020202020204" pitchFamily="34" charset="0"/>
              </a:rPr>
              <a:t>Hack</a:t>
            </a:r>
          </a:p>
        </p:txBody>
      </p:sp>
    </p:spTree>
    <p:extLst>
      <p:ext uri="{BB962C8B-B14F-4D97-AF65-F5344CB8AC3E}">
        <p14:creationId xmlns:p14="http://schemas.microsoft.com/office/powerpoint/2010/main" val="785929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CEE2C88-6C8F-484D-AF69-578F576B1F44}" type="slidenum">
              <a:rPr lang="en-US" smtClean="0"/>
              <a:pPr/>
              <a:t>30</a:t>
            </a:fld>
            <a:endParaRPr lang="en-US"/>
          </a:p>
        </p:txBody>
      </p:sp>
    </p:spTree>
    <p:extLst>
      <p:ext uri="{BB962C8B-B14F-4D97-AF65-F5344CB8AC3E}">
        <p14:creationId xmlns:p14="http://schemas.microsoft.com/office/powerpoint/2010/main" val="99893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Prerequisite</a:t>
            </a:r>
          </a:p>
        </p:txBody>
      </p:sp>
      <p:sp>
        <p:nvSpPr>
          <p:cNvPr id="3" name="Text Placeholder 2"/>
          <p:cNvSpPr>
            <a:spLocks noGrp="1"/>
          </p:cNvSpPr>
          <p:nvPr>
            <p:ph type="body" sz="quarter" idx="16"/>
          </p:nvPr>
        </p:nvSpPr>
        <p:spPr/>
        <p:txBody>
          <a:bodyPr/>
          <a:lstStyle/>
          <a:p>
            <a:r>
              <a:rPr lang="en-US" dirty="0"/>
              <a:t>https://visualstudio.microsoft.com/downloads/ </a:t>
            </a:r>
          </a:p>
        </p:txBody>
      </p:sp>
      <p:pic>
        <p:nvPicPr>
          <p:cNvPr id="4" name="Picture 3" descr="C:\Users\Jim\AppData\Local\Microsoft\Windows\INetCache\Content.Word\RoslynWorkloads.png"/>
          <p:cNvPicPr/>
          <p:nvPr/>
        </p:nvPicPr>
        <p:blipFill>
          <a:blip r:embed="rId2">
            <a:extLst>
              <a:ext uri="{28A0092B-C50C-407E-A947-70E740481C1C}">
                <a14:useLocalDpi xmlns:a14="http://schemas.microsoft.com/office/drawing/2010/main" val="0"/>
              </a:ext>
            </a:extLst>
          </a:blip>
          <a:srcRect/>
          <a:stretch>
            <a:fillRect/>
          </a:stretch>
        </p:blipFill>
        <p:spPr bwMode="auto">
          <a:xfrm>
            <a:off x="284971" y="1427369"/>
            <a:ext cx="7689396" cy="4997178"/>
          </a:xfrm>
          <a:prstGeom prst="rect">
            <a:avLst/>
          </a:prstGeom>
          <a:noFill/>
          <a:ln>
            <a:noFill/>
          </a:ln>
        </p:spPr>
      </p:pic>
      <p:sp>
        <p:nvSpPr>
          <p:cNvPr id="5" name="Rectangle: Rounded Corners 4"/>
          <p:cNvSpPr/>
          <p:nvPr/>
        </p:nvSpPr>
        <p:spPr>
          <a:xfrm>
            <a:off x="284971" y="3759200"/>
            <a:ext cx="2960915" cy="957943"/>
          </a:xfrm>
          <a:prstGeom prst="roundRect">
            <a:avLst/>
          </a:prstGeom>
          <a:noFill/>
          <a:ln>
            <a:solidFill>
              <a:schemeClr val="accent1"/>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 name="TextBox 5">
            <a:extLst>
              <a:ext uri="{FF2B5EF4-FFF2-40B4-BE49-F238E27FC236}">
                <a16:creationId xmlns:a16="http://schemas.microsoft.com/office/drawing/2014/main" id="{FA83022A-39EF-06B4-D54D-E1B6ED8D70B1}"/>
              </a:ext>
            </a:extLst>
          </p:cNvPr>
          <p:cNvSpPr txBox="1"/>
          <p:nvPr/>
        </p:nvSpPr>
        <p:spPr>
          <a:xfrm flipH="1">
            <a:off x="8529319" y="1666240"/>
            <a:ext cx="3377710" cy="1064907"/>
          </a:xfrm>
          <a:prstGeom prst="rect">
            <a:avLst/>
          </a:prstGeom>
          <a:noFill/>
        </p:spPr>
        <p:txBody>
          <a:bodyPr wrap="squar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Individual Components:</a:t>
            </a:r>
          </a:p>
          <a:p>
            <a:pPr marL="285750" indent="-285750">
              <a:lnSpc>
                <a:spcPct val="90000"/>
              </a:lnSpc>
              <a:spcBef>
                <a:spcPts val="1200"/>
              </a:spcBef>
              <a:buClr>
                <a:srgbClr val="CC0000"/>
              </a:buClr>
              <a:buSzPct val="110000"/>
              <a:buFont typeface="Arial" panose="020B0604020202020204" pitchFamily="34" charset="0"/>
              <a:buChar cha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.NET Compiler Platform SDK</a:t>
            </a:r>
          </a:p>
          <a:p>
            <a:pPr marL="285750" indent="-285750">
              <a:lnSpc>
                <a:spcPct val="90000"/>
              </a:lnSpc>
              <a:spcBef>
                <a:spcPts val="1200"/>
              </a:spcBef>
              <a:buClr>
                <a:srgbClr val="CC0000"/>
              </a:buClr>
              <a:buSzPct val="110000"/>
              <a:buFont typeface="Arial" panose="020B0604020202020204" pitchFamily="34" charset="0"/>
              <a:buChar char="•"/>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DGML Editor</a:t>
            </a:r>
          </a:p>
        </p:txBody>
      </p:sp>
    </p:spTree>
    <p:extLst>
      <p:ext uri="{BB962C8B-B14F-4D97-AF65-F5344CB8AC3E}">
        <p14:creationId xmlns:p14="http://schemas.microsoft.com/office/powerpoint/2010/main" val="342163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History (before Roslyn)</a:t>
            </a:r>
          </a:p>
        </p:txBody>
      </p:sp>
      <p:graphicFrame>
        <p:nvGraphicFramePr>
          <p:cNvPr id="4" name="Diagram 3"/>
          <p:cNvGraphicFramePr/>
          <p:nvPr/>
        </p:nvGraphicFramePr>
        <p:xfrm>
          <a:off x="609600" y="1295400"/>
          <a:ext cx="11379200" cy="515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83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FF38E5F5-B2ED-46F9-98AC-B8A051288B43}"/>
                                            </p:graphicEl>
                                          </p:spTgt>
                                        </p:tgtEl>
                                        <p:attrNameLst>
                                          <p:attrName>style.visibility</p:attrName>
                                        </p:attrNameLst>
                                      </p:cBhvr>
                                      <p:to>
                                        <p:strVal val="visible"/>
                                      </p:to>
                                    </p:set>
                                    <p:anim calcmode="lin" valueType="num">
                                      <p:cBhvr additive="base">
                                        <p:cTn id="7" dur="500" fill="hold"/>
                                        <p:tgtEl>
                                          <p:spTgt spid="4">
                                            <p:graphicEl>
                                              <a:dgm id="{FF38E5F5-B2ED-46F9-98AC-B8A051288B4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FF38E5F5-B2ED-46F9-98AC-B8A051288B43}"/>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99404815-EBB5-40EA-B4FB-18C60F71A14A}"/>
                                            </p:graphicEl>
                                          </p:spTgt>
                                        </p:tgtEl>
                                        <p:attrNameLst>
                                          <p:attrName>style.visibility</p:attrName>
                                        </p:attrNameLst>
                                      </p:cBhvr>
                                      <p:to>
                                        <p:strVal val="visible"/>
                                      </p:to>
                                    </p:set>
                                    <p:anim calcmode="lin" valueType="num">
                                      <p:cBhvr additive="base">
                                        <p:cTn id="13" dur="500" fill="hold"/>
                                        <p:tgtEl>
                                          <p:spTgt spid="4">
                                            <p:graphicEl>
                                              <a:dgm id="{99404815-EBB5-40EA-B4FB-18C60F71A14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99404815-EBB5-40EA-B4FB-18C60F71A14A}"/>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BBC3BD6A-454F-4CAA-A5C0-8F47CE19C2CC}"/>
                                            </p:graphicEl>
                                          </p:spTgt>
                                        </p:tgtEl>
                                        <p:attrNameLst>
                                          <p:attrName>style.visibility</p:attrName>
                                        </p:attrNameLst>
                                      </p:cBhvr>
                                      <p:to>
                                        <p:strVal val="visible"/>
                                      </p:to>
                                    </p:set>
                                    <p:anim calcmode="lin" valueType="num">
                                      <p:cBhvr additive="base">
                                        <p:cTn id="19" dur="500" fill="hold"/>
                                        <p:tgtEl>
                                          <p:spTgt spid="4">
                                            <p:graphicEl>
                                              <a:dgm id="{BBC3BD6A-454F-4CAA-A5C0-8F47CE19C2CC}"/>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BBC3BD6A-454F-4CAA-A5C0-8F47CE19C2CC}"/>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DC734305-151B-44F7-8A31-4DF6B9EFACF5}"/>
                                            </p:graphicEl>
                                          </p:spTgt>
                                        </p:tgtEl>
                                        <p:attrNameLst>
                                          <p:attrName>style.visibility</p:attrName>
                                        </p:attrNameLst>
                                      </p:cBhvr>
                                      <p:to>
                                        <p:strVal val="visible"/>
                                      </p:to>
                                    </p:set>
                                    <p:anim calcmode="lin" valueType="num">
                                      <p:cBhvr additive="base">
                                        <p:cTn id="25" dur="500" fill="hold"/>
                                        <p:tgtEl>
                                          <p:spTgt spid="4">
                                            <p:graphicEl>
                                              <a:dgm id="{DC734305-151B-44F7-8A31-4DF6B9EFACF5}"/>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DC734305-151B-44F7-8A31-4DF6B9EFACF5}"/>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C8AD4FE8-2A6D-4A55-9C0A-17A337DE34C6}"/>
                                            </p:graphicEl>
                                          </p:spTgt>
                                        </p:tgtEl>
                                        <p:attrNameLst>
                                          <p:attrName>style.visibility</p:attrName>
                                        </p:attrNameLst>
                                      </p:cBhvr>
                                      <p:to>
                                        <p:strVal val="visible"/>
                                      </p:to>
                                    </p:set>
                                    <p:anim calcmode="lin" valueType="num">
                                      <p:cBhvr additive="base">
                                        <p:cTn id="31" dur="500" fill="hold"/>
                                        <p:tgtEl>
                                          <p:spTgt spid="4">
                                            <p:graphicEl>
                                              <a:dgm id="{C8AD4FE8-2A6D-4A55-9C0A-17A337DE34C6}"/>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C8AD4FE8-2A6D-4A55-9C0A-17A337DE34C6}"/>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114B75A6-06AB-4193-B4F9-C42AEDF360ED}"/>
                                            </p:graphicEl>
                                          </p:spTgt>
                                        </p:tgtEl>
                                        <p:attrNameLst>
                                          <p:attrName>style.visibility</p:attrName>
                                        </p:attrNameLst>
                                      </p:cBhvr>
                                      <p:to>
                                        <p:strVal val="visible"/>
                                      </p:to>
                                    </p:set>
                                    <p:anim calcmode="lin" valueType="num">
                                      <p:cBhvr additive="base">
                                        <p:cTn id="37" dur="500" fill="hold"/>
                                        <p:tgtEl>
                                          <p:spTgt spid="4">
                                            <p:graphicEl>
                                              <a:dgm id="{114B75A6-06AB-4193-B4F9-C42AEDF360ED}"/>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114B75A6-06AB-4193-B4F9-C42AEDF360ED}"/>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540CB1EA-7FE9-4D73-A499-E9A4351FFD87}"/>
                                            </p:graphicEl>
                                          </p:spTgt>
                                        </p:tgtEl>
                                        <p:attrNameLst>
                                          <p:attrName>style.visibility</p:attrName>
                                        </p:attrNameLst>
                                      </p:cBhvr>
                                      <p:to>
                                        <p:strVal val="visible"/>
                                      </p:to>
                                    </p:set>
                                    <p:anim calcmode="lin" valueType="num">
                                      <p:cBhvr additive="base">
                                        <p:cTn id="43" dur="500" fill="hold"/>
                                        <p:tgtEl>
                                          <p:spTgt spid="4">
                                            <p:graphicEl>
                                              <a:dgm id="{540CB1EA-7FE9-4D73-A499-E9A4351FFD87}"/>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540CB1EA-7FE9-4D73-A499-E9A4351FFD87}"/>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graphicEl>
                                              <a:dgm id="{DAD2E2F8-54E6-4FAE-A9BD-86AF88168CB8}"/>
                                            </p:graphicEl>
                                          </p:spTgt>
                                        </p:tgtEl>
                                        <p:attrNameLst>
                                          <p:attrName>style.visibility</p:attrName>
                                        </p:attrNameLst>
                                      </p:cBhvr>
                                      <p:to>
                                        <p:strVal val="visible"/>
                                      </p:to>
                                    </p:set>
                                    <p:anim calcmode="lin" valueType="num">
                                      <p:cBhvr additive="base">
                                        <p:cTn id="49" dur="500" fill="hold"/>
                                        <p:tgtEl>
                                          <p:spTgt spid="4">
                                            <p:graphicEl>
                                              <a:dgm id="{DAD2E2F8-54E6-4FAE-A9BD-86AF88168CB8}"/>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graphicEl>
                                              <a:dgm id="{DAD2E2F8-54E6-4FAE-A9BD-86AF88168CB8}"/>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graphicEl>
                                              <a:dgm id="{5830255F-49E8-44C9-A5BD-24B9CDC2A666}"/>
                                            </p:graphicEl>
                                          </p:spTgt>
                                        </p:tgtEl>
                                        <p:attrNameLst>
                                          <p:attrName>style.visibility</p:attrName>
                                        </p:attrNameLst>
                                      </p:cBhvr>
                                      <p:to>
                                        <p:strVal val="visible"/>
                                      </p:to>
                                    </p:set>
                                    <p:anim calcmode="lin" valueType="num">
                                      <p:cBhvr additive="base">
                                        <p:cTn id="55" dur="500" fill="hold"/>
                                        <p:tgtEl>
                                          <p:spTgt spid="4">
                                            <p:graphicEl>
                                              <a:dgm id="{5830255F-49E8-44C9-A5BD-24B9CDC2A666}"/>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graphicEl>
                                              <a:dgm id="{5830255F-49E8-44C9-A5BD-24B9CDC2A666}"/>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graphicEl>
                                              <a:dgm id="{7A703FAB-2697-4360-9F76-B04086C14C7D}"/>
                                            </p:graphicEl>
                                          </p:spTgt>
                                        </p:tgtEl>
                                        <p:attrNameLst>
                                          <p:attrName>style.visibility</p:attrName>
                                        </p:attrNameLst>
                                      </p:cBhvr>
                                      <p:to>
                                        <p:strVal val="visible"/>
                                      </p:to>
                                    </p:set>
                                    <p:anim calcmode="lin" valueType="num">
                                      <p:cBhvr additive="base">
                                        <p:cTn id="61" dur="500" fill="hold"/>
                                        <p:tgtEl>
                                          <p:spTgt spid="4">
                                            <p:graphicEl>
                                              <a:dgm id="{7A703FAB-2697-4360-9F76-B04086C14C7D}"/>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graphicEl>
                                              <a:dgm id="{7A703FAB-2697-4360-9F76-B04086C14C7D}"/>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graphicEl>
                                              <a:dgm id="{63437E7B-65DF-4A27-B708-B701FB2F2D97}"/>
                                            </p:graphicEl>
                                          </p:spTgt>
                                        </p:tgtEl>
                                        <p:attrNameLst>
                                          <p:attrName>style.visibility</p:attrName>
                                        </p:attrNameLst>
                                      </p:cBhvr>
                                      <p:to>
                                        <p:strVal val="visible"/>
                                      </p:to>
                                    </p:set>
                                    <p:anim calcmode="lin" valueType="num">
                                      <p:cBhvr additive="base">
                                        <p:cTn id="67" dur="500" fill="hold"/>
                                        <p:tgtEl>
                                          <p:spTgt spid="4">
                                            <p:graphicEl>
                                              <a:dgm id="{63437E7B-65DF-4A27-B708-B701FB2F2D97}"/>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graphicEl>
                                              <a:dgm id="{63437E7B-65DF-4A27-B708-B701FB2F2D97}"/>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graphicEl>
                                              <a:dgm id="{A736080A-6712-4C93-9E27-BF60389BE78D}"/>
                                            </p:graphicEl>
                                          </p:spTgt>
                                        </p:tgtEl>
                                        <p:attrNameLst>
                                          <p:attrName>style.visibility</p:attrName>
                                        </p:attrNameLst>
                                      </p:cBhvr>
                                      <p:to>
                                        <p:strVal val="visible"/>
                                      </p:to>
                                    </p:set>
                                    <p:anim calcmode="lin" valueType="num">
                                      <p:cBhvr additive="base">
                                        <p:cTn id="73" dur="500" fill="hold"/>
                                        <p:tgtEl>
                                          <p:spTgt spid="4">
                                            <p:graphicEl>
                                              <a:dgm id="{A736080A-6712-4C93-9E27-BF60389BE78D}"/>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graphicEl>
                                              <a:dgm id="{A736080A-6712-4C93-9E27-BF60389BE78D}"/>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graphicEl>
                                              <a:dgm id="{D87B602B-E23A-4814-B38E-6089C0F57C7A}"/>
                                            </p:graphicEl>
                                          </p:spTgt>
                                        </p:tgtEl>
                                        <p:attrNameLst>
                                          <p:attrName>style.visibility</p:attrName>
                                        </p:attrNameLst>
                                      </p:cBhvr>
                                      <p:to>
                                        <p:strVal val="visible"/>
                                      </p:to>
                                    </p:set>
                                    <p:anim calcmode="lin" valueType="num">
                                      <p:cBhvr additive="base">
                                        <p:cTn id="79" dur="500" fill="hold"/>
                                        <p:tgtEl>
                                          <p:spTgt spid="4">
                                            <p:graphicEl>
                                              <a:dgm id="{D87B602B-E23A-4814-B38E-6089C0F57C7A}"/>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graphicEl>
                                              <a:dgm id="{D87B602B-E23A-4814-B38E-6089C0F57C7A}"/>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graphicEl>
                                              <a:dgm id="{37953712-67A3-4E6D-83CD-63697DE27E74}"/>
                                            </p:graphicEl>
                                          </p:spTgt>
                                        </p:tgtEl>
                                        <p:attrNameLst>
                                          <p:attrName>style.visibility</p:attrName>
                                        </p:attrNameLst>
                                      </p:cBhvr>
                                      <p:to>
                                        <p:strVal val="visible"/>
                                      </p:to>
                                    </p:set>
                                    <p:anim calcmode="lin" valueType="num">
                                      <p:cBhvr additive="base">
                                        <p:cTn id="85" dur="500" fill="hold"/>
                                        <p:tgtEl>
                                          <p:spTgt spid="4">
                                            <p:graphicEl>
                                              <a:dgm id="{37953712-67A3-4E6D-83CD-63697DE27E74}"/>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graphicEl>
                                              <a:dgm id="{37953712-67A3-4E6D-83CD-63697DE27E7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Roslyn Language Enhancements</a:t>
            </a:r>
          </a:p>
        </p:txBody>
      </p:sp>
      <p:sp>
        <p:nvSpPr>
          <p:cNvPr id="6" name="Oval 5"/>
          <p:cNvSpPr/>
          <p:nvPr/>
        </p:nvSpPr>
        <p:spPr>
          <a:xfrm>
            <a:off x="5324475" y="3257549"/>
            <a:ext cx="1676400" cy="1524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Auto property initializer</a:t>
            </a:r>
          </a:p>
        </p:txBody>
      </p:sp>
      <p:sp>
        <p:nvSpPr>
          <p:cNvPr id="7" name="Oval 6"/>
          <p:cNvSpPr/>
          <p:nvPr/>
        </p:nvSpPr>
        <p:spPr>
          <a:xfrm>
            <a:off x="8077200" y="1600200"/>
            <a:ext cx="1676400" cy="1524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Getter only auto property</a:t>
            </a:r>
          </a:p>
        </p:txBody>
      </p:sp>
      <p:sp>
        <p:nvSpPr>
          <p:cNvPr id="8" name="Oval 7"/>
          <p:cNvSpPr/>
          <p:nvPr/>
        </p:nvSpPr>
        <p:spPr>
          <a:xfrm>
            <a:off x="3724275" y="4422761"/>
            <a:ext cx="2114551" cy="191293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a:t>Parameterless</a:t>
            </a:r>
            <a:r>
              <a:rPr lang="en-US" dirty="0"/>
              <a:t> </a:t>
            </a:r>
            <a:r>
              <a:rPr lang="en-US" dirty="0" err="1"/>
              <a:t>struct</a:t>
            </a:r>
            <a:r>
              <a:rPr lang="en-US" dirty="0"/>
              <a:t> </a:t>
            </a:r>
            <a:r>
              <a:rPr lang="en-US" dirty="0" err="1"/>
              <a:t>ctor</a:t>
            </a:r>
            <a:endParaRPr lang="en-US" dirty="0"/>
          </a:p>
        </p:txBody>
      </p:sp>
      <p:sp>
        <p:nvSpPr>
          <p:cNvPr id="12" name="Content Placeholder 8"/>
          <p:cNvSpPr txBox="1">
            <a:spLocks/>
          </p:cNvSpPr>
          <p:nvPr/>
        </p:nvSpPr>
        <p:spPr>
          <a:xfrm>
            <a:off x="1557339" y="1784358"/>
            <a:ext cx="2057400" cy="1828799"/>
          </a:xfrm>
          <a:prstGeom prst="ellipse">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lt1"/>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lt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lt1"/>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lt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lt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9pPr>
          </a:lstStyle>
          <a:p>
            <a:pPr marL="0" indent="0" algn="ctr">
              <a:buNone/>
            </a:pPr>
            <a:r>
              <a:rPr lang="en-US" dirty="0"/>
              <a:t>Dictionary Initializer</a:t>
            </a:r>
          </a:p>
        </p:txBody>
      </p:sp>
      <p:sp>
        <p:nvSpPr>
          <p:cNvPr id="13" name="Content Placeholder 8"/>
          <p:cNvSpPr txBox="1">
            <a:spLocks/>
          </p:cNvSpPr>
          <p:nvPr/>
        </p:nvSpPr>
        <p:spPr>
          <a:xfrm>
            <a:off x="8629651" y="152402"/>
            <a:ext cx="1676400" cy="1654175"/>
          </a:xfrm>
          <a:prstGeom prst="ellipse">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lt1"/>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lt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lt1"/>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lt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lt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9pPr>
          </a:lstStyle>
          <a:p>
            <a:pPr marL="0" indent="0" algn="ctr">
              <a:buNone/>
            </a:pPr>
            <a:r>
              <a:rPr lang="en-US" dirty="0"/>
              <a:t>Await in Catch/ Finally</a:t>
            </a:r>
          </a:p>
        </p:txBody>
      </p:sp>
      <p:sp>
        <p:nvSpPr>
          <p:cNvPr id="14" name="Content Placeholder 8"/>
          <p:cNvSpPr txBox="1">
            <a:spLocks/>
          </p:cNvSpPr>
          <p:nvPr/>
        </p:nvSpPr>
        <p:spPr>
          <a:xfrm>
            <a:off x="8496300" y="2819401"/>
            <a:ext cx="1905000" cy="1828799"/>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lt1"/>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lt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lt1"/>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lt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lt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9pPr>
          </a:lstStyle>
          <a:p>
            <a:pPr marL="0" indent="0" algn="ctr">
              <a:buNone/>
            </a:pPr>
            <a:r>
              <a:rPr lang="en-US" dirty="0"/>
              <a:t>Exception Filters</a:t>
            </a:r>
          </a:p>
        </p:txBody>
      </p:sp>
      <p:sp>
        <p:nvSpPr>
          <p:cNvPr id="15" name="Content Placeholder 8"/>
          <p:cNvSpPr txBox="1">
            <a:spLocks/>
          </p:cNvSpPr>
          <p:nvPr/>
        </p:nvSpPr>
        <p:spPr>
          <a:xfrm>
            <a:off x="3600451" y="2678105"/>
            <a:ext cx="1905000" cy="1828799"/>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lt1"/>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lt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lt1"/>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lt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lt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9pPr>
          </a:lstStyle>
          <a:p>
            <a:pPr marL="0" indent="0" algn="ctr">
              <a:buNone/>
            </a:pPr>
            <a:r>
              <a:rPr lang="en-US" dirty="0"/>
              <a:t>Partial Modules</a:t>
            </a:r>
          </a:p>
        </p:txBody>
      </p:sp>
      <p:sp>
        <p:nvSpPr>
          <p:cNvPr id="16" name="Content Placeholder 8"/>
          <p:cNvSpPr txBox="1">
            <a:spLocks/>
          </p:cNvSpPr>
          <p:nvPr/>
        </p:nvSpPr>
        <p:spPr>
          <a:xfrm>
            <a:off x="1362075" y="3124201"/>
            <a:ext cx="1905000" cy="1828799"/>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lt1"/>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lt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lt1"/>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lt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lt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9pPr>
          </a:lstStyle>
          <a:p>
            <a:pPr marL="0" indent="0" algn="ctr">
              <a:buNone/>
            </a:pPr>
            <a:r>
              <a:rPr lang="en-US" dirty="0"/>
              <a:t>Partial Interface</a:t>
            </a:r>
          </a:p>
        </p:txBody>
      </p:sp>
      <p:sp>
        <p:nvSpPr>
          <p:cNvPr id="17" name="Content Placeholder 8"/>
          <p:cNvSpPr txBox="1">
            <a:spLocks/>
          </p:cNvSpPr>
          <p:nvPr/>
        </p:nvSpPr>
        <p:spPr>
          <a:xfrm>
            <a:off x="1938339" y="5211749"/>
            <a:ext cx="1905000" cy="1828799"/>
          </a:xfrm>
          <a:prstGeom prst="ellipse">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lt1"/>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lt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lt1"/>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lt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lt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9pPr>
          </a:lstStyle>
          <a:p>
            <a:pPr marL="0" indent="0" algn="ctr">
              <a:buNone/>
            </a:pPr>
            <a:r>
              <a:rPr lang="en-US" dirty="0"/>
              <a:t>Multiline string literals</a:t>
            </a:r>
          </a:p>
        </p:txBody>
      </p:sp>
      <p:sp>
        <p:nvSpPr>
          <p:cNvPr id="18" name="Content Placeholder 8"/>
          <p:cNvSpPr txBox="1">
            <a:spLocks/>
          </p:cNvSpPr>
          <p:nvPr/>
        </p:nvSpPr>
        <p:spPr>
          <a:xfrm>
            <a:off x="5372100" y="4838699"/>
            <a:ext cx="2362200" cy="2438399"/>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lt1"/>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lt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lt1"/>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lt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lt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9pPr>
          </a:lstStyle>
          <a:p>
            <a:pPr marL="0" indent="0" algn="ctr">
              <a:buNone/>
            </a:pPr>
            <a:r>
              <a:rPr lang="en-US" dirty="0"/>
              <a:t>Line continuation comments</a:t>
            </a:r>
          </a:p>
        </p:txBody>
      </p:sp>
      <p:sp>
        <p:nvSpPr>
          <p:cNvPr id="19" name="Content Placeholder 8"/>
          <p:cNvSpPr txBox="1">
            <a:spLocks/>
          </p:cNvSpPr>
          <p:nvPr/>
        </p:nvSpPr>
        <p:spPr>
          <a:xfrm>
            <a:off x="3028951" y="420678"/>
            <a:ext cx="2514600" cy="2590799"/>
          </a:xfrm>
          <a:prstGeom prst="ellipse">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lt1"/>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lt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lt1"/>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lt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lt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9pPr>
          </a:lstStyle>
          <a:p>
            <a:pPr marL="0" indent="0" algn="ctr">
              <a:buNone/>
            </a:pPr>
            <a:r>
              <a:rPr lang="en-US" dirty="0"/>
              <a:t>Null propagation</a:t>
            </a:r>
          </a:p>
        </p:txBody>
      </p:sp>
      <p:sp>
        <p:nvSpPr>
          <p:cNvPr id="20" name="Content Placeholder 8"/>
          <p:cNvSpPr txBox="1">
            <a:spLocks/>
          </p:cNvSpPr>
          <p:nvPr/>
        </p:nvSpPr>
        <p:spPr>
          <a:xfrm>
            <a:off x="8001000" y="4152899"/>
            <a:ext cx="2514600" cy="2438397"/>
          </a:xfrm>
          <a:prstGeom prst="ellipse">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lt1"/>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lt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lt1"/>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lt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lt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9pPr>
          </a:lstStyle>
          <a:p>
            <a:pPr marL="0" indent="0" algn="ctr">
              <a:buNone/>
            </a:pPr>
            <a:r>
              <a:rPr lang="en-US" dirty="0"/>
              <a:t>String interpolation</a:t>
            </a:r>
          </a:p>
        </p:txBody>
      </p:sp>
      <p:sp>
        <p:nvSpPr>
          <p:cNvPr id="21" name="Content Placeholder 8"/>
          <p:cNvSpPr txBox="1">
            <a:spLocks/>
          </p:cNvSpPr>
          <p:nvPr/>
        </p:nvSpPr>
        <p:spPr>
          <a:xfrm>
            <a:off x="6819900" y="2381247"/>
            <a:ext cx="1905000" cy="1828799"/>
          </a:xfrm>
          <a:prstGeom prst="ellipse">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lt1"/>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lt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lt1"/>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lt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lt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9pPr>
          </a:lstStyle>
          <a:p>
            <a:pPr marL="0" indent="0" algn="ctr">
              <a:buNone/>
            </a:pPr>
            <a:r>
              <a:rPr lang="en-US" dirty="0" err="1"/>
              <a:t>Nameof</a:t>
            </a:r>
            <a:r>
              <a:rPr lang="en-US" dirty="0"/>
              <a:t> operator</a:t>
            </a:r>
          </a:p>
        </p:txBody>
      </p:sp>
      <p:sp>
        <p:nvSpPr>
          <p:cNvPr id="22" name="Content Placeholder 8"/>
          <p:cNvSpPr txBox="1">
            <a:spLocks/>
          </p:cNvSpPr>
          <p:nvPr/>
        </p:nvSpPr>
        <p:spPr>
          <a:xfrm>
            <a:off x="5105400" y="1333499"/>
            <a:ext cx="2209800" cy="2057399"/>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lt1"/>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lt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lt1"/>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lt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lt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9pPr>
          </a:lstStyle>
          <a:p>
            <a:pPr marL="0" indent="0" algn="ctr">
              <a:buNone/>
            </a:pPr>
            <a:r>
              <a:rPr lang="en-US" dirty="0"/>
              <a:t>#pragma</a:t>
            </a:r>
          </a:p>
        </p:txBody>
      </p:sp>
      <p:sp>
        <p:nvSpPr>
          <p:cNvPr id="23" name="Content Placeholder 8"/>
          <p:cNvSpPr txBox="1">
            <a:spLocks/>
          </p:cNvSpPr>
          <p:nvPr/>
        </p:nvSpPr>
        <p:spPr>
          <a:xfrm>
            <a:off x="6553200" y="3943349"/>
            <a:ext cx="1905000" cy="1828799"/>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lt1"/>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lt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lt1"/>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lt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lt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9pPr>
          </a:lstStyle>
          <a:p>
            <a:pPr marL="0" indent="0" algn="ctr">
              <a:buNone/>
            </a:pPr>
            <a:r>
              <a:rPr lang="en-US" dirty="0"/>
              <a:t>#Region inside methods</a:t>
            </a:r>
          </a:p>
        </p:txBody>
      </p:sp>
      <p:sp>
        <p:nvSpPr>
          <p:cNvPr id="11" name="Content Placeholder 8"/>
          <p:cNvSpPr txBox="1">
            <a:spLocks/>
          </p:cNvSpPr>
          <p:nvPr/>
        </p:nvSpPr>
        <p:spPr>
          <a:xfrm>
            <a:off x="2781300" y="4160834"/>
            <a:ext cx="1524000" cy="1501775"/>
          </a:xfrm>
          <a:prstGeom prst="ellipse">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lt1"/>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lt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lt1"/>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lt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lt1"/>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lt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lt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lt1"/>
                </a:solidFill>
                <a:latin typeface="+mn-lt"/>
                <a:ea typeface="+mn-ea"/>
                <a:cs typeface="+mn-cs"/>
              </a:defRPr>
            </a:lvl9pPr>
          </a:lstStyle>
          <a:p>
            <a:pPr marL="0" indent="0" algn="ctr">
              <a:buNone/>
            </a:pPr>
            <a:r>
              <a:rPr lang="en-US" dirty="0"/>
              <a:t>Using Static</a:t>
            </a:r>
          </a:p>
        </p:txBody>
      </p:sp>
    </p:spTree>
    <p:extLst>
      <p:ext uri="{BB962C8B-B14F-4D97-AF65-F5344CB8AC3E}">
        <p14:creationId xmlns:p14="http://schemas.microsoft.com/office/powerpoint/2010/main" val="21670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Effect transition="in" filter="fade">
                                      <p:cBhvr>
                                        <p:cTn id="45" dur="500"/>
                                        <p:tgtEl>
                                          <p:spTgt spid="18"/>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ppt_w</p:attrName>
                                        </p:attrNameLst>
                                      </p:cBhvr>
                                      <p:tavLst>
                                        <p:tav tm="0">
                                          <p:val>
                                            <p:fltVal val="0"/>
                                          </p:val>
                                        </p:tav>
                                        <p:tav tm="100000">
                                          <p:val>
                                            <p:strVal val="#ppt_w"/>
                                          </p:val>
                                        </p:tav>
                                      </p:tavLst>
                                    </p:anim>
                                    <p:anim calcmode="lin" valueType="num">
                                      <p:cBhvr>
                                        <p:cTn id="68" dur="500" fill="hold"/>
                                        <p:tgtEl>
                                          <p:spTgt spid="8"/>
                                        </p:tgtEl>
                                        <p:attrNameLst>
                                          <p:attrName>ppt_h</p:attrName>
                                        </p:attrNameLst>
                                      </p:cBhvr>
                                      <p:tavLst>
                                        <p:tav tm="0">
                                          <p:val>
                                            <p:fltVal val="0"/>
                                          </p:val>
                                        </p:tav>
                                        <p:tav tm="100000">
                                          <p:val>
                                            <p:strVal val="#ppt_h"/>
                                          </p:val>
                                        </p:tav>
                                      </p:tavLst>
                                    </p:anim>
                                    <p:animEffect transition="in" filter="fade">
                                      <p:cBhvr>
                                        <p:cTn id="69" dur="500"/>
                                        <p:tgtEl>
                                          <p:spTgt spid="8"/>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p:cTn id="73" dur="500" fill="hold"/>
                                        <p:tgtEl>
                                          <p:spTgt spid="15"/>
                                        </p:tgtEl>
                                        <p:attrNameLst>
                                          <p:attrName>ppt_w</p:attrName>
                                        </p:attrNameLst>
                                      </p:cBhvr>
                                      <p:tavLst>
                                        <p:tav tm="0">
                                          <p:val>
                                            <p:fltVal val="0"/>
                                          </p:val>
                                        </p:tav>
                                        <p:tav tm="100000">
                                          <p:val>
                                            <p:strVal val="#ppt_w"/>
                                          </p:val>
                                        </p:tav>
                                      </p:tavLst>
                                    </p:anim>
                                    <p:anim calcmode="lin" valueType="num">
                                      <p:cBhvr>
                                        <p:cTn id="74" dur="500" fill="hold"/>
                                        <p:tgtEl>
                                          <p:spTgt spid="15"/>
                                        </p:tgtEl>
                                        <p:attrNameLst>
                                          <p:attrName>ppt_h</p:attrName>
                                        </p:attrNameLst>
                                      </p:cBhvr>
                                      <p:tavLst>
                                        <p:tav tm="0">
                                          <p:val>
                                            <p:fltVal val="0"/>
                                          </p:val>
                                        </p:tav>
                                        <p:tav tm="100000">
                                          <p:val>
                                            <p:strVal val="#ppt_h"/>
                                          </p:val>
                                        </p:tav>
                                      </p:tavLst>
                                    </p:anim>
                                    <p:animEffect transition="in" filter="fade">
                                      <p:cBhvr>
                                        <p:cTn id="75" dur="500"/>
                                        <p:tgtEl>
                                          <p:spTgt spid="15"/>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p:cTn id="79" dur="500" fill="hold"/>
                                        <p:tgtEl>
                                          <p:spTgt spid="20"/>
                                        </p:tgtEl>
                                        <p:attrNameLst>
                                          <p:attrName>ppt_w</p:attrName>
                                        </p:attrNameLst>
                                      </p:cBhvr>
                                      <p:tavLst>
                                        <p:tav tm="0">
                                          <p:val>
                                            <p:fltVal val="0"/>
                                          </p:val>
                                        </p:tav>
                                        <p:tav tm="100000">
                                          <p:val>
                                            <p:strVal val="#ppt_w"/>
                                          </p:val>
                                        </p:tav>
                                      </p:tavLst>
                                    </p:anim>
                                    <p:anim calcmode="lin" valueType="num">
                                      <p:cBhvr>
                                        <p:cTn id="80" dur="500" fill="hold"/>
                                        <p:tgtEl>
                                          <p:spTgt spid="20"/>
                                        </p:tgtEl>
                                        <p:attrNameLst>
                                          <p:attrName>ppt_h</p:attrName>
                                        </p:attrNameLst>
                                      </p:cBhvr>
                                      <p:tavLst>
                                        <p:tav tm="0">
                                          <p:val>
                                            <p:fltVal val="0"/>
                                          </p:val>
                                        </p:tav>
                                        <p:tav tm="100000">
                                          <p:val>
                                            <p:strVal val="#ppt_h"/>
                                          </p:val>
                                        </p:tav>
                                      </p:tavLst>
                                    </p:anim>
                                    <p:animEffect transition="in" filter="fade">
                                      <p:cBhvr>
                                        <p:cTn id="81" dur="500"/>
                                        <p:tgtEl>
                                          <p:spTgt spid="20"/>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p:cTn id="85" dur="500" fill="hold"/>
                                        <p:tgtEl>
                                          <p:spTgt spid="19"/>
                                        </p:tgtEl>
                                        <p:attrNameLst>
                                          <p:attrName>ppt_w</p:attrName>
                                        </p:attrNameLst>
                                      </p:cBhvr>
                                      <p:tavLst>
                                        <p:tav tm="0">
                                          <p:val>
                                            <p:fltVal val="0"/>
                                          </p:val>
                                        </p:tav>
                                        <p:tav tm="100000">
                                          <p:val>
                                            <p:strVal val="#ppt_w"/>
                                          </p:val>
                                        </p:tav>
                                      </p:tavLst>
                                    </p:anim>
                                    <p:anim calcmode="lin" valueType="num">
                                      <p:cBhvr>
                                        <p:cTn id="86" dur="500" fill="hold"/>
                                        <p:tgtEl>
                                          <p:spTgt spid="19"/>
                                        </p:tgtEl>
                                        <p:attrNameLst>
                                          <p:attrName>ppt_h</p:attrName>
                                        </p:attrNameLst>
                                      </p:cBhvr>
                                      <p:tavLst>
                                        <p:tav tm="0">
                                          <p:val>
                                            <p:fltVal val="0"/>
                                          </p:val>
                                        </p:tav>
                                        <p:tav tm="100000">
                                          <p:val>
                                            <p:strVal val="#ppt_h"/>
                                          </p:val>
                                        </p:tav>
                                      </p:tavLst>
                                    </p:anim>
                                    <p:animEffect transition="in" filter="fade">
                                      <p:cBhvr>
                                        <p:cTn id="87" dur="500"/>
                                        <p:tgtEl>
                                          <p:spTgt spid="19"/>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 calcmode="lin" valueType="num">
                                      <p:cBhvr>
                                        <p:cTn id="91" dur="500" fill="hold"/>
                                        <p:tgtEl>
                                          <p:spTgt spid="12"/>
                                        </p:tgtEl>
                                        <p:attrNameLst>
                                          <p:attrName>ppt_w</p:attrName>
                                        </p:attrNameLst>
                                      </p:cBhvr>
                                      <p:tavLst>
                                        <p:tav tm="0">
                                          <p:val>
                                            <p:fltVal val="0"/>
                                          </p:val>
                                        </p:tav>
                                        <p:tav tm="100000">
                                          <p:val>
                                            <p:strVal val="#ppt_w"/>
                                          </p:val>
                                        </p:tav>
                                      </p:tavLst>
                                    </p:anim>
                                    <p:anim calcmode="lin" valueType="num">
                                      <p:cBhvr>
                                        <p:cTn id="92" dur="500" fill="hold"/>
                                        <p:tgtEl>
                                          <p:spTgt spid="12"/>
                                        </p:tgtEl>
                                        <p:attrNameLst>
                                          <p:attrName>ppt_h</p:attrName>
                                        </p:attrNameLst>
                                      </p:cBhvr>
                                      <p:tavLst>
                                        <p:tav tm="0">
                                          <p:val>
                                            <p:fltVal val="0"/>
                                          </p:val>
                                        </p:tav>
                                        <p:tav tm="100000">
                                          <p:val>
                                            <p:strVal val="#ppt_h"/>
                                          </p:val>
                                        </p:tav>
                                      </p:tavLst>
                                    </p:anim>
                                    <p:animEffect transition="in" filter="fade">
                                      <p:cBhvr>
                                        <p:cTn id="93" dur="500"/>
                                        <p:tgtEl>
                                          <p:spTgt spid="12"/>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p:cTn id="97" dur="500" fill="hold"/>
                                        <p:tgtEl>
                                          <p:spTgt spid="14"/>
                                        </p:tgtEl>
                                        <p:attrNameLst>
                                          <p:attrName>ppt_w</p:attrName>
                                        </p:attrNameLst>
                                      </p:cBhvr>
                                      <p:tavLst>
                                        <p:tav tm="0">
                                          <p:val>
                                            <p:fltVal val="0"/>
                                          </p:val>
                                        </p:tav>
                                        <p:tav tm="100000">
                                          <p:val>
                                            <p:strVal val="#ppt_w"/>
                                          </p:val>
                                        </p:tav>
                                      </p:tavLst>
                                    </p:anim>
                                    <p:anim calcmode="lin" valueType="num">
                                      <p:cBhvr>
                                        <p:cTn id="98" dur="500" fill="hold"/>
                                        <p:tgtEl>
                                          <p:spTgt spid="14"/>
                                        </p:tgtEl>
                                        <p:attrNameLst>
                                          <p:attrName>ppt_h</p:attrName>
                                        </p:attrNameLst>
                                      </p:cBhvr>
                                      <p:tavLst>
                                        <p:tav tm="0">
                                          <p:val>
                                            <p:fltVal val="0"/>
                                          </p:val>
                                        </p:tav>
                                        <p:tav tm="100000">
                                          <p:val>
                                            <p:strVal val="#ppt_h"/>
                                          </p:val>
                                        </p:tav>
                                      </p:tavLst>
                                    </p:anim>
                                    <p:animEffect transition="in" filter="fade">
                                      <p:cBhvr>
                                        <p:cTn id="9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5168"/>
            <a:ext cx="10972800" cy="896693"/>
          </a:xfrm>
        </p:spPr>
        <p:txBody>
          <a:bodyPr>
            <a:normAutofit/>
          </a:bodyPr>
          <a:lstStyle/>
          <a:p>
            <a:r>
              <a:rPr lang="en-US" dirty="0"/>
              <a:t>C# Post Roslyn</a:t>
            </a:r>
          </a:p>
        </p:txBody>
      </p:sp>
      <p:graphicFrame>
        <p:nvGraphicFramePr>
          <p:cNvPr id="4" name="Diagram 3"/>
          <p:cNvGraphicFramePr/>
          <p:nvPr/>
        </p:nvGraphicFramePr>
        <p:xfrm>
          <a:off x="406400" y="1153849"/>
          <a:ext cx="11582400" cy="515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310C23A5-8299-4CC8-A05A-9163820D048A}"/>
              </a:ext>
            </a:extLst>
          </p:cNvPr>
          <p:cNvSpPr/>
          <p:nvPr/>
        </p:nvSpPr>
        <p:spPr>
          <a:xfrm>
            <a:off x="1879600" y="6037778"/>
            <a:ext cx="8636000" cy="461665"/>
          </a:xfrm>
          <a:prstGeom prst="rect">
            <a:avLst/>
          </a:prstGeom>
        </p:spPr>
        <p:txBody>
          <a:bodyPr wrap="square">
            <a:spAutoFit/>
          </a:bodyPr>
          <a:lstStyle/>
          <a:p>
            <a:r>
              <a:rPr lang="en-US" sz="2400" dirty="0"/>
              <a:t>https://docs.microsoft.com/en-us/dotnet/csharp/whats-new/</a:t>
            </a:r>
          </a:p>
        </p:txBody>
      </p:sp>
      <p:sp>
        <p:nvSpPr>
          <p:cNvPr id="5" name="Rectangle 4">
            <a:extLst>
              <a:ext uri="{FF2B5EF4-FFF2-40B4-BE49-F238E27FC236}">
                <a16:creationId xmlns:a16="http://schemas.microsoft.com/office/drawing/2014/main" id="{37D48EAE-644F-405C-9EE0-31F73307AC7F}"/>
              </a:ext>
            </a:extLst>
          </p:cNvPr>
          <p:cNvSpPr/>
          <p:nvPr/>
        </p:nvSpPr>
        <p:spPr>
          <a:xfrm>
            <a:off x="355600" y="6365559"/>
            <a:ext cx="11480800" cy="830997"/>
          </a:xfrm>
          <a:prstGeom prst="rect">
            <a:avLst/>
          </a:prstGeom>
        </p:spPr>
        <p:txBody>
          <a:bodyPr wrap="square">
            <a:spAutoFit/>
          </a:bodyPr>
          <a:lstStyle/>
          <a:p>
            <a:r>
              <a:rPr lang="en-US" sz="2400" dirty="0"/>
              <a:t>https://github.com/dotnet/roslyn/blob/master/docs/Language%20Feature%20Status.md</a:t>
            </a:r>
          </a:p>
        </p:txBody>
      </p:sp>
    </p:spTree>
    <p:extLst>
      <p:ext uri="{BB962C8B-B14F-4D97-AF65-F5344CB8AC3E}">
        <p14:creationId xmlns:p14="http://schemas.microsoft.com/office/powerpoint/2010/main" val="424675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FF38E5F5-B2ED-46F9-98AC-B8A051288B43}"/>
                                            </p:graphicEl>
                                          </p:spTgt>
                                        </p:tgtEl>
                                        <p:attrNameLst>
                                          <p:attrName>style.visibility</p:attrName>
                                        </p:attrNameLst>
                                      </p:cBhvr>
                                      <p:to>
                                        <p:strVal val="visible"/>
                                      </p:to>
                                    </p:set>
                                    <p:anim calcmode="lin" valueType="num">
                                      <p:cBhvr additive="base">
                                        <p:cTn id="7" dur="500" fill="hold"/>
                                        <p:tgtEl>
                                          <p:spTgt spid="4">
                                            <p:graphicEl>
                                              <a:dgm id="{FF38E5F5-B2ED-46F9-98AC-B8A051288B4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FF38E5F5-B2ED-46F9-98AC-B8A051288B43}"/>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99404815-EBB5-40EA-B4FB-18C60F71A14A}"/>
                                            </p:graphicEl>
                                          </p:spTgt>
                                        </p:tgtEl>
                                        <p:attrNameLst>
                                          <p:attrName>style.visibility</p:attrName>
                                        </p:attrNameLst>
                                      </p:cBhvr>
                                      <p:to>
                                        <p:strVal val="visible"/>
                                      </p:to>
                                    </p:set>
                                    <p:anim calcmode="lin" valueType="num">
                                      <p:cBhvr additive="base">
                                        <p:cTn id="13" dur="500" fill="hold"/>
                                        <p:tgtEl>
                                          <p:spTgt spid="4">
                                            <p:graphicEl>
                                              <a:dgm id="{99404815-EBB5-40EA-B4FB-18C60F71A14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99404815-EBB5-40EA-B4FB-18C60F71A14A}"/>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BBC3BD6A-454F-4CAA-A5C0-8F47CE19C2CC}"/>
                                            </p:graphicEl>
                                          </p:spTgt>
                                        </p:tgtEl>
                                        <p:attrNameLst>
                                          <p:attrName>style.visibility</p:attrName>
                                        </p:attrNameLst>
                                      </p:cBhvr>
                                      <p:to>
                                        <p:strVal val="visible"/>
                                      </p:to>
                                    </p:set>
                                    <p:anim calcmode="lin" valueType="num">
                                      <p:cBhvr additive="base">
                                        <p:cTn id="19" dur="500" fill="hold"/>
                                        <p:tgtEl>
                                          <p:spTgt spid="4">
                                            <p:graphicEl>
                                              <a:dgm id="{BBC3BD6A-454F-4CAA-A5C0-8F47CE19C2CC}"/>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BBC3BD6A-454F-4CAA-A5C0-8F47CE19C2CC}"/>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DC734305-151B-44F7-8A31-4DF6B9EFACF5}"/>
                                            </p:graphicEl>
                                          </p:spTgt>
                                        </p:tgtEl>
                                        <p:attrNameLst>
                                          <p:attrName>style.visibility</p:attrName>
                                        </p:attrNameLst>
                                      </p:cBhvr>
                                      <p:to>
                                        <p:strVal val="visible"/>
                                      </p:to>
                                    </p:set>
                                    <p:anim calcmode="lin" valueType="num">
                                      <p:cBhvr additive="base">
                                        <p:cTn id="25" dur="500" fill="hold"/>
                                        <p:tgtEl>
                                          <p:spTgt spid="4">
                                            <p:graphicEl>
                                              <a:dgm id="{DC734305-151B-44F7-8A31-4DF6B9EFACF5}"/>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DC734305-151B-44F7-8A31-4DF6B9EFACF5}"/>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C8AD4FE8-2A6D-4A55-9C0A-17A337DE34C6}"/>
                                            </p:graphicEl>
                                          </p:spTgt>
                                        </p:tgtEl>
                                        <p:attrNameLst>
                                          <p:attrName>style.visibility</p:attrName>
                                        </p:attrNameLst>
                                      </p:cBhvr>
                                      <p:to>
                                        <p:strVal val="visible"/>
                                      </p:to>
                                    </p:set>
                                    <p:anim calcmode="lin" valueType="num">
                                      <p:cBhvr additive="base">
                                        <p:cTn id="31" dur="500" fill="hold"/>
                                        <p:tgtEl>
                                          <p:spTgt spid="4">
                                            <p:graphicEl>
                                              <a:dgm id="{C8AD4FE8-2A6D-4A55-9C0A-17A337DE34C6}"/>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C8AD4FE8-2A6D-4A55-9C0A-17A337DE34C6}"/>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114B75A6-06AB-4193-B4F9-C42AEDF360ED}"/>
                                            </p:graphicEl>
                                          </p:spTgt>
                                        </p:tgtEl>
                                        <p:attrNameLst>
                                          <p:attrName>style.visibility</p:attrName>
                                        </p:attrNameLst>
                                      </p:cBhvr>
                                      <p:to>
                                        <p:strVal val="visible"/>
                                      </p:to>
                                    </p:set>
                                    <p:anim calcmode="lin" valueType="num">
                                      <p:cBhvr additive="base">
                                        <p:cTn id="37" dur="500" fill="hold"/>
                                        <p:tgtEl>
                                          <p:spTgt spid="4">
                                            <p:graphicEl>
                                              <a:dgm id="{114B75A6-06AB-4193-B4F9-C42AEDF360ED}"/>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114B75A6-06AB-4193-B4F9-C42AEDF360ED}"/>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540CB1EA-7FE9-4D73-A499-E9A4351FFD87}"/>
                                            </p:graphicEl>
                                          </p:spTgt>
                                        </p:tgtEl>
                                        <p:attrNameLst>
                                          <p:attrName>style.visibility</p:attrName>
                                        </p:attrNameLst>
                                      </p:cBhvr>
                                      <p:to>
                                        <p:strVal val="visible"/>
                                      </p:to>
                                    </p:set>
                                    <p:anim calcmode="lin" valueType="num">
                                      <p:cBhvr additive="base">
                                        <p:cTn id="43" dur="500" fill="hold"/>
                                        <p:tgtEl>
                                          <p:spTgt spid="4">
                                            <p:graphicEl>
                                              <a:dgm id="{540CB1EA-7FE9-4D73-A499-E9A4351FFD87}"/>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540CB1EA-7FE9-4D73-A499-E9A4351FFD87}"/>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graphicEl>
                                              <a:dgm id="{DAD2E2F8-54E6-4FAE-A9BD-86AF88168CB8}"/>
                                            </p:graphicEl>
                                          </p:spTgt>
                                        </p:tgtEl>
                                        <p:attrNameLst>
                                          <p:attrName>style.visibility</p:attrName>
                                        </p:attrNameLst>
                                      </p:cBhvr>
                                      <p:to>
                                        <p:strVal val="visible"/>
                                      </p:to>
                                    </p:set>
                                    <p:anim calcmode="lin" valueType="num">
                                      <p:cBhvr additive="base">
                                        <p:cTn id="49" dur="500" fill="hold"/>
                                        <p:tgtEl>
                                          <p:spTgt spid="4">
                                            <p:graphicEl>
                                              <a:dgm id="{DAD2E2F8-54E6-4FAE-A9BD-86AF88168CB8}"/>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graphicEl>
                                              <a:dgm id="{DAD2E2F8-54E6-4FAE-A9BD-86AF88168CB8}"/>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graphicEl>
                                              <a:dgm id="{D41454D4-4961-431C-B22B-7AB7FE1D249D}"/>
                                            </p:graphicEl>
                                          </p:spTgt>
                                        </p:tgtEl>
                                        <p:attrNameLst>
                                          <p:attrName>style.visibility</p:attrName>
                                        </p:attrNameLst>
                                      </p:cBhvr>
                                      <p:to>
                                        <p:strVal val="visible"/>
                                      </p:to>
                                    </p:set>
                                    <p:anim calcmode="lin" valueType="num">
                                      <p:cBhvr additive="base">
                                        <p:cTn id="55" dur="500" fill="hold"/>
                                        <p:tgtEl>
                                          <p:spTgt spid="4">
                                            <p:graphicEl>
                                              <a:dgm id="{D41454D4-4961-431C-B22B-7AB7FE1D249D}"/>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graphicEl>
                                              <a:dgm id="{D41454D4-4961-431C-B22B-7AB7FE1D249D}"/>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graphicEl>
                                              <a:dgm id="{5B5CBB7B-6A68-4E47-AC87-41C4E45B2858}"/>
                                            </p:graphicEl>
                                          </p:spTgt>
                                        </p:tgtEl>
                                        <p:attrNameLst>
                                          <p:attrName>style.visibility</p:attrName>
                                        </p:attrNameLst>
                                      </p:cBhvr>
                                      <p:to>
                                        <p:strVal val="visible"/>
                                      </p:to>
                                    </p:set>
                                    <p:anim calcmode="lin" valueType="num">
                                      <p:cBhvr additive="base">
                                        <p:cTn id="61" dur="500" fill="hold"/>
                                        <p:tgtEl>
                                          <p:spTgt spid="4">
                                            <p:graphicEl>
                                              <a:dgm id="{5B5CBB7B-6A68-4E47-AC87-41C4E45B2858}"/>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graphicEl>
                                              <a:dgm id="{5B5CBB7B-6A68-4E47-AC87-41C4E45B2858}"/>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graphicEl>
                                              <a:dgm id="{354176EC-ED3B-463B-B05C-5230CB8570B4}"/>
                                            </p:graphicEl>
                                          </p:spTgt>
                                        </p:tgtEl>
                                        <p:attrNameLst>
                                          <p:attrName>style.visibility</p:attrName>
                                        </p:attrNameLst>
                                      </p:cBhvr>
                                      <p:to>
                                        <p:strVal val="visible"/>
                                      </p:to>
                                    </p:set>
                                    <p:anim calcmode="lin" valueType="num">
                                      <p:cBhvr additive="base">
                                        <p:cTn id="67" dur="500" fill="hold"/>
                                        <p:tgtEl>
                                          <p:spTgt spid="4">
                                            <p:graphicEl>
                                              <a:dgm id="{354176EC-ED3B-463B-B05C-5230CB8570B4}"/>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graphicEl>
                                              <a:dgm id="{354176EC-ED3B-463B-B05C-5230CB8570B4}"/>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graphicEl>
                                              <a:dgm id="{2CD56B81-FC6C-4F80-8FA5-11A248BC734D}"/>
                                            </p:graphicEl>
                                          </p:spTgt>
                                        </p:tgtEl>
                                        <p:attrNameLst>
                                          <p:attrName>style.visibility</p:attrName>
                                        </p:attrNameLst>
                                      </p:cBhvr>
                                      <p:to>
                                        <p:strVal val="visible"/>
                                      </p:to>
                                    </p:set>
                                    <p:anim calcmode="lin" valueType="num">
                                      <p:cBhvr additive="base">
                                        <p:cTn id="73" dur="500" fill="hold"/>
                                        <p:tgtEl>
                                          <p:spTgt spid="4">
                                            <p:graphicEl>
                                              <a:dgm id="{2CD56B81-FC6C-4F80-8FA5-11A248BC734D}"/>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graphicEl>
                                              <a:dgm id="{2CD56B81-FC6C-4F80-8FA5-11A248BC734D}"/>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5168"/>
            <a:ext cx="10972800" cy="896693"/>
          </a:xfrm>
        </p:spPr>
        <p:txBody>
          <a:bodyPr>
            <a:normAutofit/>
          </a:bodyPr>
          <a:lstStyle/>
          <a:p>
            <a:r>
              <a:rPr lang="en-US" dirty="0"/>
              <a:t>C# Post Roslyn</a:t>
            </a:r>
          </a:p>
        </p:txBody>
      </p:sp>
      <p:graphicFrame>
        <p:nvGraphicFramePr>
          <p:cNvPr id="4" name="Diagram 3"/>
          <p:cNvGraphicFramePr/>
          <p:nvPr>
            <p:extLst>
              <p:ext uri="{D42A27DB-BD31-4B8C-83A1-F6EECF244321}">
                <p14:modId xmlns:p14="http://schemas.microsoft.com/office/powerpoint/2010/main" val="955042708"/>
              </p:ext>
            </p:extLst>
          </p:nvPr>
        </p:nvGraphicFramePr>
        <p:xfrm>
          <a:off x="406400" y="1190609"/>
          <a:ext cx="11582400" cy="515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310C23A5-8299-4CC8-A05A-9163820D048A}"/>
              </a:ext>
            </a:extLst>
          </p:cNvPr>
          <p:cNvSpPr/>
          <p:nvPr/>
        </p:nvSpPr>
        <p:spPr>
          <a:xfrm>
            <a:off x="2824480" y="5667391"/>
            <a:ext cx="8636000" cy="461665"/>
          </a:xfrm>
          <a:prstGeom prst="rect">
            <a:avLst/>
          </a:prstGeom>
        </p:spPr>
        <p:txBody>
          <a:bodyPr wrap="square">
            <a:spAutoFit/>
          </a:bodyPr>
          <a:lstStyle/>
          <a:p>
            <a:r>
              <a:rPr lang="en-US" sz="2400" dirty="0"/>
              <a:t>https://docs.microsoft.com/en-us/dotnet/csharp/whats-new/</a:t>
            </a:r>
          </a:p>
        </p:txBody>
      </p:sp>
      <p:sp>
        <p:nvSpPr>
          <p:cNvPr id="7" name="TextBox 6">
            <a:extLst>
              <a:ext uri="{FF2B5EF4-FFF2-40B4-BE49-F238E27FC236}">
                <a16:creationId xmlns:a16="http://schemas.microsoft.com/office/drawing/2014/main" id="{B078C727-5FBF-4BAA-BAF4-B3DED558F212}"/>
              </a:ext>
            </a:extLst>
          </p:cNvPr>
          <p:cNvSpPr txBox="1"/>
          <p:nvPr/>
        </p:nvSpPr>
        <p:spPr>
          <a:xfrm>
            <a:off x="7687903" y="1295402"/>
            <a:ext cx="4820550" cy="3416320"/>
          </a:xfrm>
          <a:prstGeom prst="rect">
            <a:avLst/>
          </a:prstGeom>
          <a:noFill/>
        </p:spPr>
        <p:txBody>
          <a:bodyPr wrap="none" rtlCol="0">
            <a:spAutoFit/>
          </a:bodyPr>
          <a:lstStyle/>
          <a:p>
            <a:pPr marL="285744" indent="-285744">
              <a:buFont typeface="Arial" panose="020B0604020202020204" pitchFamily="34" charset="0"/>
              <a:buChar char="•"/>
            </a:pPr>
            <a:r>
              <a:rPr lang="en-US" sz="2400" dirty="0"/>
              <a:t>Skip locals </a:t>
            </a:r>
            <a:r>
              <a:rPr lang="en-US" sz="2400" dirty="0" err="1"/>
              <a:t>init</a:t>
            </a:r>
            <a:endParaRPr lang="en-US" sz="2400" dirty="0"/>
          </a:p>
          <a:p>
            <a:pPr marL="285744" indent="-285744">
              <a:buFont typeface="Arial" panose="020B0604020202020204" pitchFamily="34" charset="0"/>
              <a:buChar char="•"/>
            </a:pPr>
            <a:r>
              <a:rPr lang="en-US" sz="2400" dirty="0"/>
              <a:t>Native </a:t>
            </a:r>
            <a:r>
              <a:rPr lang="en-US" sz="2400" dirty="0" err="1"/>
              <a:t>ints</a:t>
            </a:r>
            <a:endParaRPr lang="en-US" sz="2400" dirty="0"/>
          </a:p>
          <a:p>
            <a:pPr marL="285744" indent="-285744">
              <a:buFont typeface="Arial" panose="020B0604020202020204" pitchFamily="34" charset="0"/>
              <a:buChar char="•"/>
            </a:pPr>
            <a:r>
              <a:rPr lang="en-US" sz="2400" dirty="0"/>
              <a:t>Attributes on local functions</a:t>
            </a:r>
          </a:p>
          <a:p>
            <a:pPr marL="285744" indent="-285744">
              <a:buFont typeface="Arial" panose="020B0604020202020204" pitchFamily="34" charset="0"/>
              <a:buChar char="•"/>
            </a:pPr>
            <a:r>
              <a:rPr lang="en-US" sz="2400" dirty="0"/>
              <a:t>Function pointers</a:t>
            </a:r>
          </a:p>
          <a:p>
            <a:pPr marL="285744" indent="-285744">
              <a:buFont typeface="Arial" panose="020B0604020202020204" pitchFamily="34" charset="0"/>
              <a:buChar char="•"/>
            </a:pPr>
            <a:r>
              <a:rPr lang="en-US" sz="2400" dirty="0"/>
              <a:t>Pattern matching improvements</a:t>
            </a:r>
          </a:p>
          <a:p>
            <a:pPr marL="285744" indent="-285744">
              <a:buFont typeface="Arial" panose="020B0604020202020204" pitchFamily="34" charset="0"/>
              <a:buChar char="•"/>
            </a:pPr>
            <a:r>
              <a:rPr lang="en-US" sz="2400" dirty="0"/>
              <a:t>Target type conditional</a:t>
            </a:r>
          </a:p>
          <a:p>
            <a:pPr marL="285744" indent="-285744">
              <a:buFont typeface="Arial" panose="020B0604020202020204" pitchFamily="34" charset="0"/>
              <a:buChar char="•"/>
            </a:pPr>
            <a:r>
              <a:rPr lang="en-US" sz="2400" dirty="0"/>
              <a:t>Covariant returns</a:t>
            </a:r>
          </a:p>
          <a:p>
            <a:pPr marL="285744" indent="-285744">
              <a:buFont typeface="Arial" panose="020B0604020202020204" pitchFamily="34" charset="0"/>
              <a:buChar char="•"/>
            </a:pPr>
            <a:r>
              <a:rPr lang="en-US" sz="2400" dirty="0"/>
              <a:t>Extension </a:t>
            </a:r>
            <a:r>
              <a:rPr lang="en-US" sz="2400" dirty="0" err="1"/>
              <a:t>GetEnumerator</a:t>
            </a:r>
            <a:endParaRPr lang="en-US" sz="2400" dirty="0"/>
          </a:p>
          <a:p>
            <a:endParaRPr lang="en-US" sz="2400" dirty="0"/>
          </a:p>
        </p:txBody>
      </p:sp>
    </p:spTree>
    <p:extLst>
      <p:ext uri="{BB962C8B-B14F-4D97-AF65-F5344CB8AC3E}">
        <p14:creationId xmlns:p14="http://schemas.microsoft.com/office/powerpoint/2010/main" val="3520949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5168"/>
            <a:ext cx="10972800" cy="896693"/>
          </a:xfrm>
        </p:spPr>
        <p:txBody>
          <a:bodyPr>
            <a:normAutofit/>
          </a:bodyPr>
          <a:lstStyle/>
          <a:p>
            <a:r>
              <a:rPr lang="en-US" dirty="0"/>
              <a:t>C# Post Roslyn</a:t>
            </a:r>
          </a:p>
        </p:txBody>
      </p:sp>
      <p:graphicFrame>
        <p:nvGraphicFramePr>
          <p:cNvPr id="4" name="Diagram 3"/>
          <p:cNvGraphicFramePr/>
          <p:nvPr/>
        </p:nvGraphicFramePr>
        <p:xfrm>
          <a:off x="451945" y="692107"/>
          <a:ext cx="11582400" cy="515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310C23A5-8299-4CC8-A05A-9163820D048A}"/>
              </a:ext>
            </a:extLst>
          </p:cNvPr>
          <p:cNvSpPr/>
          <p:nvPr/>
        </p:nvSpPr>
        <p:spPr>
          <a:xfrm>
            <a:off x="2082800" y="5982667"/>
            <a:ext cx="9017000" cy="400110"/>
          </a:xfrm>
          <a:prstGeom prst="rect">
            <a:avLst/>
          </a:prstGeom>
        </p:spPr>
        <p:txBody>
          <a:bodyPr wrap="square">
            <a:spAutoFit/>
          </a:bodyPr>
          <a:lstStyle/>
          <a:p>
            <a:r>
              <a:rPr lang="en-US" sz="2000" dirty="0"/>
              <a:t>https://docs.microsoft.com/en-us/dotnet/csharp/whats-new/csharp-10</a:t>
            </a:r>
          </a:p>
        </p:txBody>
      </p:sp>
    </p:spTree>
    <p:extLst>
      <p:ext uri="{BB962C8B-B14F-4D97-AF65-F5344CB8AC3E}">
        <p14:creationId xmlns:p14="http://schemas.microsoft.com/office/powerpoint/2010/main" val="176872414"/>
      </p:ext>
    </p:extLst>
  </p:cSld>
  <p:clrMapOvr>
    <a:masterClrMapping/>
  </p:clrMapOvr>
</p:sld>
</file>

<file path=ppt/theme/theme1.xml><?xml version="1.0" encoding="utf-8"?>
<a:theme xmlns:a="http://schemas.openxmlformats.org/drawingml/2006/main" name="Slalom">
  <a:themeElements>
    <a:clrScheme name="Custom 10">
      <a:dk1>
        <a:srgbClr val="373737"/>
      </a:dk1>
      <a:lt1>
        <a:srgbClr val="FFFFFF"/>
      </a:lt1>
      <a:dk2>
        <a:srgbClr val="868686"/>
      </a:dk2>
      <a:lt2>
        <a:srgbClr val="EFE9E5"/>
      </a:lt2>
      <a:accent1>
        <a:srgbClr val="3CB3E7"/>
      </a:accent1>
      <a:accent2>
        <a:srgbClr val="0072C8"/>
      </a:accent2>
      <a:accent3>
        <a:srgbClr val="FFE72D"/>
      </a:accent3>
      <a:accent4>
        <a:srgbClr val="A6CD39"/>
      </a:accent4>
      <a:accent5>
        <a:srgbClr val="B44A9C"/>
      </a:accent5>
      <a:accent6>
        <a:srgbClr val="818283"/>
      </a:accent6>
      <a:hlink>
        <a:srgbClr val="FFFFFF"/>
      </a:hlink>
      <a:folHlink>
        <a:srgbClr val="D7EFF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dirty="0" err="1" smtClean="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200"/>
          </a:spcBef>
          <a:buClr>
            <a:srgbClr val="CC0000"/>
          </a:buClr>
          <a:buSzPct val="110000"/>
          <a:defRPr sz="1600" dirty="0" smtClean="0">
            <a:gradFill>
              <a:gsLst>
                <a:gs pos="0">
                  <a:schemeClr val="tx1"/>
                </a:gs>
                <a:gs pos="98000">
                  <a:schemeClr val="tx1"/>
                </a:gs>
              </a:gsLst>
              <a:lin ang="5400000" scaled="0"/>
            </a:gra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Slalom" id="{008A90C8-4A3A-49BD-A9D4-EE6A1EDFD34A}" vid="{61F9283A-9D1F-4196-B70B-1AEAE7BBF6AB}"/>
    </a:ext>
  </a:extLst>
</a:theme>
</file>

<file path=ppt/theme/theme2.xml><?xml version="1.0" encoding="utf-8"?>
<a:theme xmlns:a="http://schemas.openxmlformats.org/drawingml/2006/main" name="1_Slalom 2017 Template and Toolkit">
  <a:themeElements>
    <a:clrScheme name="Slalom 2016 Color Pallete">
      <a:dk1>
        <a:srgbClr val="373737"/>
      </a:dk1>
      <a:lt1>
        <a:srgbClr val="FFFFFF"/>
      </a:lt1>
      <a:dk2>
        <a:srgbClr val="868686"/>
      </a:dk2>
      <a:lt2>
        <a:srgbClr val="EFE9E5"/>
      </a:lt2>
      <a:accent1>
        <a:srgbClr val="3CB3E7"/>
      </a:accent1>
      <a:accent2>
        <a:srgbClr val="0072C8"/>
      </a:accent2>
      <a:accent3>
        <a:srgbClr val="FFE72D"/>
      </a:accent3>
      <a:accent4>
        <a:srgbClr val="A6CD39"/>
      </a:accent4>
      <a:accent5>
        <a:srgbClr val="B44A9C"/>
      </a:accent5>
      <a:accent6>
        <a:srgbClr val="818283"/>
      </a:accent6>
      <a:hlink>
        <a:srgbClr val="0072C8"/>
      </a:hlink>
      <a:folHlink>
        <a:srgbClr val="F1663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dirty="0" err="1" smtClean="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200"/>
          </a:spcBef>
          <a:buClr>
            <a:srgbClr val="CC0000"/>
          </a:buClr>
          <a:buSzPct val="110000"/>
          <a:defRPr sz="1600" dirty="0" smtClean="0">
            <a:gradFill>
              <a:gsLst>
                <a:gs pos="0">
                  <a:schemeClr val="tx1"/>
                </a:gs>
                <a:gs pos="98000">
                  <a:schemeClr val="tx1"/>
                </a:gs>
              </a:gsLst>
              <a:lin ang="5400000" scaled="0"/>
            </a:gra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Slalom</Template>
  <TotalTime>11159</TotalTime>
  <Words>1724</Words>
  <Application>Microsoft Office PowerPoint</Application>
  <PresentationFormat>Widescreen</PresentationFormat>
  <Paragraphs>298</Paragraphs>
  <Slides>30</Slides>
  <Notes>2</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Calibri</vt:lpstr>
      <vt:lpstr>Consolas</vt:lpstr>
      <vt:lpstr>Wingdings</vt:lpstr>
      <vt:lpstr>Slalom</vt:lpstr>
      <vt:lpstr>1_Slalom 2017 Template and Toolkit</vt:lpstr>
      <vt:lpstr>C# Roslyn and You</vt:lpstr>
      <vt:lpstr>PowerPoint Presentation</vt:lpstr>
      <vt:lpstr>Agenda</vt:lpstr>
      <vt:lpstr>PowerPoint Presentation</vt:lpstr>
      <vt:lpstr>C# History (before Roslyn)</vt:lpstr>
      <vt:lpstr>Roslyn Language Enhancements</vt:lpstr>
      <vt:lpstr>C# Post Roslyn</vt:lpstr>
      <vt:lpstr>C# Post Roslyn</vt:lpstr>
      <vt:lpstr>C# Post Roslyn</vt:lpstr>
      <vt:lpstr>C# Language Features</vt:lpstr>
      <vt:lpstr>C# Scripting</vt:lpstr>
      <vt:lpstr>Static Analysis</vt:lpstr>
      <vt:lpstr>Lab 1 - </vt:lpstr>
      <vt:lpstr>PowerPoint Presentation</vt:lpstr>
      <vt:lpstr>PowerPoint Presentation</vt:lpstr>
      <vt:lpstr>Adding Analyzer from Nuget</vt:lpstr>
      <vt:lpstr>Demo</vt:lpstr>
      <vt:lpstr>Lab - 2</vt:lpstr>
      <vt:lpstr>What is Roslyn?</vt:lpstr>
      <vt:lpstr>Opening up the compiler</vt:lpstr>
      <vt:lpstr>Building your own Fix</vt:lpstr>
      <vt:lpstr>Detect domain specific errors</vt:lpstr>
      <vt:lpstr>Creating your own Roslyn analyzer and Code Fix</vt:lpstr>
      <vt:lpstr>Custom Diagnostic - CodeFixProvider</vt:lpstr>
      <vt:lpstr>Lab - 3</vt:lpstr>
      <vt:lpstr>Lab 4 - Source Generators</vt:lpstr>
      <vt:lpstr>Roslyn Resources</vt:lpstr>
      <vt:lpstr>Hack -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code quality with Static Analyzers</dc:title>
  <dc:creator>Jim Wooley</dc:creator>
  <cp:lastModifiedBy>Jim Wooley</cp:lastModifiedBy>
  <cp:revision>75</cp:revision>
  <dcterms:created xsi:type="dcterms:W3CDTF">2017-03-05T21:15:31Z</dcterms:created>
  <dcterms:modified xsi:type="dcterms:W3CDTF">2022-05-21T19:03:59Z</dcterms:modified>
</cp:coreProperties>
</file>