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sldIdLst>
    <p:sldId id="256" r:id="rId2"/>
    <p:sldId id="258" r:id="rId3"/>
    <p:sldId id="272" r:id="rId4"/>
    <p:sldId id="268" r:id="rId5"/>
    <p:sldId id="259" r:id="rId6"/>
    <p:sldId id="262" r:id="rId7"/>
    <p:sldId id="260" r:id="rId8"/>
    <p:sldId id="261" r:id="rId9"/>
    <p:sldId id="270" r:id="rId10"/>
    <p:sldId id="271" r:id="rId11"/>
    <p:sldId id="276" r:id="rId12"/>
    <p:sldId id="280" r:id="rId13"/>
    <p:sldId id="279" r:id="rId14"/>
    <p:sldId id="257" r:id="rId15"/>
    <p:sldId id="274" r:id="rId16"/>
    <p:sldId id="275" r:id="rId17"/>
    <p:sldId id="273" r:id="rId18"/>
    <p:sldId id="263" r:id="rId19"/>
    <p:sldId id="264" r:id="rId20"/>
    <p:sldId id="265" r:id="rId21"/>
    <p:sldId id="277" r:id="rId22"/>
    <p:sldId id="266" r:id="rId23"/>
    <p:sldId id="269" r:id="rId24"/>
    <p:sldId id="26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47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FBEF35-408B-43F6-A918-5B6B39C61F3A}" type="doc">
      <dgm:prSet loTypeId="urn:microsoft.com/office/officeart/2005/8/layout/hList9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DB93BFC-2384-478E-BCF3-84628E46DB1F}">
      <dgm:prSet phldrT="[Text]"/>
      <dgm:spPr/>
      <dgm:t>
        <a:bodyPr/>
        <a:lstStyle/>
        <a:p>
          <a:r>
            <a:rPr lang="en-US" dirty="0"/>
            <a:t>Server</a:t>
          </a:r>
        </a:p>
      </dgm:t>
    </dgm:pt>
    <dgm:pt modelId="{ECF34F5B-5FCC-494E-AFED-D310BF511751}" type="parTrans" cxnId="{7908625B-0564-4203-9FB1-926BA830C1FD}">
      <dgm:prSet/>
      <dgm:spPr/>
      <dgm:t>
        <a:bodyPr/>
        <a:lstStyle/>
        <a:p>
          <a:endParaRPr lang="en-US"/>
        </a:p>
      </dgm:t>
    </dgm:pt>
    <dgm:pt modelId="{3B1E4800-D931-41E1-9A99-4ACB2FF9FDE5}" type="sibTrans" cxnId="{7908625B-0564-4203-9FB1-926BA830C1FD}">
      <dgm:prSet/>
      <dgm:spPr/>
      <dgm:t>
        <a:bodyPr/>
        <a:lstStyle/>
        <a:p>
          <a:endParaRPr lang="en-US"/>
        </a:p>
      </dgm:t>
    </dgm:pt>
    <dgm:pt modelId="{8AF05EA0-3025-4FD9-BE56-A2B9F5C7B4DB}">
      <dgm:prSet phldrT="[Text]"/>
      <dgm:spPr/>
      <dgm:t>
        <a:bodyPr/>
        <a:lstStyle/>
        <a:p>
          <a:r>
            <a:rPr lang="en-US" dirty="0" err="1"/>
            <a:t>Asp.Net</a:t>
          </a:r>
          <a:endParaRPr lang="en-US" dirty="0"/>
        </a:p>
      </dgm:t>
    </dgm:pt>
    <dgm:pt modelId="{B88A9745-67C2-451D-8F76-B6FD60A14333}" type="parTrans" cxnId="{8B27AFF9-8E2B-4787-8412-0EC29283D9CC}">
      <dgm:prSet/>
      <dgm:spPr/>
      <dgm:t>
        <a:bodyPr/>
        <a:lstStyle/>
        <a:p>
          <a:endParaRPr lang="en-US"/>
        </a:p>
      </dgm:t>
    </dgm:pt>
    <dgm:pt modelId="{F5B69DCC-47D0-4EE6-B3C4-107DFD00E5D5}" type="sibTrans" cxnId="{8B27AFF9-8E2B-4787-8412-0EC29283D9CC}">
      <dgm:prSet/>
      <dgm:spPr/>
      <dgm:t>
        <a:bodyPr/>
        <a:lstStyle/>
        <a:p>
          <a:endParaRPr lang="en-US"/>
        </a:p>
      </dgm:t>
    </dgm:pt>
    <dgm:pt modelId="{1CD3DF18-4514-4FF0-9D62-BED36E0F740E}">
      <dgm:prSet phldrT="[Text]"/>
      <dgm:spPr/>
      <dgm:t>
        <a:bodyPr/>
        <a:lstStyle/>
        <a:p>
          <a:r>
            <a:rPr lang="en-US" dirty="0"/>
            <a:t>Self-Host</a:t>
          </a:r>
        </a:p>
      </dgm:t>
    </dgm:pt>
    <dgm:pt modelId="{5530EFF2-E9EA-4EA6-BBB5-2F1CB5A2F9DA}" type="parTrans" cxnId="{D22BD1A5-F62F-4C91-BA11-1E1FCADDCE14}">
      <dgm:prSet/>
      <dgm:spPr/>
      <dgm:t>
        <a:bodyPr/>
        <a:lstStyle/>
        <a:p>
          <a:endParaRPr lang="en-US"/>
        </a:p>
      </dgm:t>
    </dgm:pt>
    <dgm:pt modelId="{DF5CA03E-B6A7-4513-BD9E-32E243F72E6F}" type="sibTrans" cxnId="{D22BD1A5-F62F-4C91-BA11-1E1FCADDCE14}">
      <dgm:prSet/>
      <dgm:spPr/>
      <dgm:t>
        <a:bodyPr/>
        <a:lstStyle/>
        <a:p>
          <a:endParaRPr lang="en-US"/>
        </a:p>
      </dgm:t>
    </dgm:pt>
    <dgm:pt modelId="{417FC92B-007E-4FFD-BF3D-60AAF3408886}">
      <dgm:prSet phldrT="[Text]"/>
      <dgm:spPr/>
      <dgm:t>
        <a:bodyPr/>
        <a:lstStyle/>
        <a:p>
          <a:r>
            <a:rPr lang="en-US" dirty="0"/>
            <a:t>Client</a:t>
          </a:r>
        </a:p>
      </dgm:t>
    </dgm:pt>
    <dgm:pt modelId="{B2D92C2C-9072-47D6-A1A1-AE19F4CAC4F6}" type="parTrans" cxnId="{E2F38598-5378-48C0-9DBF-5031A53C3BD6}">
      <dgm:prSet/>
      <dgm:spPr/>
      <dgm:t>
        <a:bodyPr/>
        <a:lstStyle/>
        <a:p>
          <a:endParaRPr lang="en-US"/>
        </a:p>
      </dgm:t>
    </dgm:pt>
    <dgm:pt modelId="{94A947DA-1A8A-49EE-9C1B-3AC2045117AC}" type="sibTrans" cxnId="{E2F38598-5378-48C0-9DBF-5031A53C3BD6}">
      <dgm:prSet/>
      <dgm:spPr/>
      <dgm:t>
        <a:bodyPr/>
        <a:lstStyle/>
        <a:p>
          <a:endParaRPr lang="en-US"/>
        </a:p>
      </dgm:t>
    </dgm:pt>
    <dgm:pt modelId="{6F86F54C-60B9-44D7-96B0-9ED6E8DDA6F4}">
      <dgm:prSet phldrT="[Text]"/>
      <dgm:spPr/>
      <dgm:t>
        <a:bodyPr/>
        <a:lstStyle/>
        <a:p>
          <a:r>
            <a:rPr lang="en-US" dirty="0" err="1"/>
            <a:t>javaScript</a:t>
          </a:r>
          <a:endParaRPr lang="en-US" dirty="0"/>
        </a:p>
      </dgm:t>
    </dgm:pt>
    <dgm:pt modelId="{23B192B1-EB0B-4DB9-86DA-233B278C9C83}" type="parTrans" cxnId="{9E8101BC-1504-4245-8F0F-DBF386FD115A}">
      <dgm:prSet/>
      <dgm:spPr/>
      <dgm:t>
        <a:bodyPr/>
        <a:lstStyle/>
        <a:p>
          <a:endParaRPr lang="en-US"/>
        </a:p>
      </dgm:t>
    </dgm:pt>
    <dgm:pt modelId="{0113201D-190D-452F-A1D1-4A21AD48761B}" type="sibTrans" cxnId="{9E8101BC-1504-4245-8F0F-DBF386FD115A}">
      <dgm:prSet/>
      <dgm:spPr/>
      <dgm:t>
        <a:bodyPr/>
        <a:lstStyle/>
        <a:p>
          <a:endParaRPr lang="en-US"/>
        </a:p>
      </dgm:t>
    </dgm:pt>
    <dgm:pt modelId="{EE16C5CB-810C-4D5D-93F0-F8DDD71FFE62}">
      <dgm:prSet phldrT="[Text]"/>
      <dgm:spPr/>
      <dgm:t>
        <a:bodyPr/>
        <a:lstStyle/>
        <a:p>
          <a:r>
            <a:rPr lang="en-US" dirty="0" err="1"/>
            <a:t>.Net</a:t>
          </a:r>
          <a:endParaRPr lang="en-US" dirty="0"/>
        </a:p>
      </dgm:t>
    </dgm:pt>
    <dgm:pt modelId="{806F682A-4731-448D-82F0-6BFCA61F550B}" type="parTrans" cxnId="{CFDAFF85-DAF5-4890-820D-FA9713CD4A75}">
      <dgm:prSet/>
      <dgm:spPr/>
      <dgm:t>
        <a:bodyPr/>
        <a:lstStyle/>
        <a:p>
          <a:endParaRPr lang="en-US"/>
        </a:p>
      </dgm:t>
    </dgm:pt>
    <dgm:pt modelId="{7190393B-A7D8-48E4-9B93-C1367A41486A}" type="sibTrans" cxnId="{CFDAFF85-DAF5-4890-820D-FA9713CD4A75}">
      <dgm:prSet/>
      <dgm:spPr/>
      <dgm:t>
        <a:bodyPr/>
        <a:lstStyle/>
        <a:p>
          <a:endParaRPr lang="en-US"/>
        </a:p>
      </dgm:t>
    </dgm:pt>
    <dgm:pt modelId="{2BED5383-106A-4DB1-8254-6F2A8702074B}">
      <dgm:prSet phldrT="[Text]"/>
      <dgm:spPr/>
      <dgm:t>
        <a:bodyPr/>
        <a:lstStyle/>
        <a:p>
          <a:r>
            <a:rPr lang="en-US" dirty="0" err="1"/>
            <a:t>Owin</a:t>
          </a:r>
          <a:endParaRPr lang="en-US" dirty="0"/>
        </a:p>
      </dgm:t>
    </dgm:pt>
    <dgm:pt modelId="{7B8B5527-3010-4523-BE1D-07872739017D}" type="parTrans" cxnId="{E12FCB50-F4A9-4458-B9F3-AFA6D0B2081F}">
      <dgm:prSet/>
      <dgm:spPr/>
      <dgm:t>
        <a:bodyPr/>
        <a:lstStyle/>
        <a:p>
          <a:endParaRPr lang="en-US"/>
        </a:p>
      </dgm:t>
    </dgm:pt>
    <dgm:pt modelId="{EAFCC56D-E580-4F53-9614-C3D22B12B579}" type="sibTrans" cxnId="{E12FCB50-F4A9-4458-B9F3-AFA6D0B2081F}">
      <dgm:prSet/>
      <dgm:spPr/>
      <dgm:t>
        <a:bodyPr/>
        <a:lstStyle/>
        <a:p>
          <a:endParaRPr lang="en-US"/>
        </a:p>
      </dgm:t>
    </dgm:pt>
    <dgm:pt modelId="{35BB51BF-7946-4691-B9D2-DADC4CB14CA7}">
      <dgm:prSet phldrT="[Text]"/>
      <dgm:spPr/>
      <dgm:t>
        <a:bodyPr/>
        <a:lstStyle/>
        <a:p>
          <a:r>
            <a:rPr lang="en-US" dirty="0"/>
            <a:t>Java/</a:t>
          </a:r>
          <a:r>
            <a:rPr lang="en-US" dirty="0" err="1"/>
            <a:t>ObjC</a:t>
          </a:r>
          <a:endParaRPr lang="en-US" dirty="0"/>
        </a:p>
      </dgm:t>
    </dgm:pt>
    <dgm:pt modelId="{7E6439A8-EDA4-44AE-8672-C32FC31D5CD9}" type="sibTrans" cxnId="{E965454D-CBF6-4272-BA9F-024D9FFD8D82}">
      <dgm:prSet/>
      <dgm:spPr/>
      <dgm:t>
        <a:bodyPr/>
        <a:lstStyle/>
        <a:p>
          <a:endParaRPr lang="en-US"/>
        </a:p>
      </dgm:t>
    </dgm:pt>
    <dgm:pt modelId="{E18FBDE6-927A-4D48-9D87-F086FFCE4E66}" type="parTrans" cxnId="{E965454D-CBF6-4272-BA9F-024D9FFD8D82}">
      <dgm:prSet/>
      <dgm:spPr/>
      <dgm:t>
        <a:bodyPr/>
        <a:lstStyle/>
        <a:p>
          <a:endParaRPr lang="en-US"/>
        </a:p>
      </dgm:t>
    </dgm:pt>
    <dgm:pt modelId="{309104FB-441F-47D8-AC6A-330B59570FBF}" type="pres">
      <dgm:prSet presAssocID="{AEFBEF35-408B-43F6-A918-5B6B39C61F3A}" presName="list" presStyleCnt="0">
        <dgm:presLayoutVars>
          <dgm:dir/>
          <dgm:animLvl val="lvl"/>
        </dgm:presLayoutVars>
      </dgm:prSet>
      <dgm:spPr/>
    </dgm:pt>
    <dgm:pt modelId="{00FB1FCA-C7EA-4373-A497-F680FCE27194}" type="pres">
      <dgm:prSet presAssocID="{ADB93BFC-2384-478E-BCF3-84628E46DB1F}" presName="posSpace" presStyleCnt="0"/>
      <dgm:spPr/>
    </dgm:pt>
    <dgm:pt modelId="{54B34AF5-CBC3-4CB2-8C7E-E669A707C859}" type="pres">
      <dgm:prSet presAssocID="{ADB93BFC-2384-478E-BCF3-84628E46DB1F}" presName="vertFlow" presStyleCnt="0"/>
      <dgm:spPr/>
    </dgm:pt>
    <dgm:pt modelId="{9F12D7F9-45B1-448D-A071-DD5F504C6DCE}" type="pres">
      <dgm:prSet presAssocID="{ADB93BFC-2384-478E-BCF3-84628E46DB1F}" presName="topSpace" presStyleCnt="0"/>
      <dgm:spPr/>
    </dgm:pt>
    <dgm:pt modelId="{54037624-E971-4344-923B-4E7D217BFAE9}" type="pres">
      <dgm:prSet presAssocID="{ADB93BFC-2384-478E-BCF3-84628E46DB1F}" presName="firstComp" presStyleCnt="0"/>
      <dgm:spPr/>
    </dgm:pt>
    <dgm:pt modelId="{72329FB8-DB61-4481-8C83-9B89283061E2}" type="pres">
      <dgm:prSet presAssocID="{ADB93BFC-2384-478E-BCF3-84628E46DB1F}" presName="firstChild" presStyleLbl="bgAccFollowNode1" presStyleIdx="0" presStyleCnt="6" custLinFactX="-21642" custLinFactNeighborX="-100000" custLinFactNeighborY="5152"/>
      <dgm:spPr/>
    </dgm:pt>
    <dgm:pt modelId="{8A87B180-1C3A-4C69-95FF-516406B952D1}" type="pres">
      <dgm:prSet presAssocID="{ADB93BFC-2384-478E-BCF3-84628E46DB1F}" presName="firstChildTx" presStyleLbl="bgAccFollowNode1" presStyleIdx="0" presStyleCnt="6">
        <dgm:presLayoutVars>
          <dgm:bulletEnabled val="1"/>
        </dgm:presLayoutVars>
      </dgm:prSet>
      <dgm:spPr/>
    </dgm:pt>
    <dgm:pt modelId="{E20375CD-6C00-44AD-98E4-226A39330FE0}" type="pres">
      <dgm:prSet presAssocID="{1CD3DF18-4514-4FF0-9D62-BED36E0F740E}" presName="comp" presStyleCnt="0"/>
      <dgm:spPr/>
    </dgm:pt>
    <dgm:pt modelId="{CBCCF1E0-AEC6-4001-A147-5C26DE87D341}" type="pres">
      <dgm:prSet presAssocID="{1CD3DF18-4514-4FF0-9D62-BED36E0F740E}" presName="child" presStyleLbl="bgAccFollowNode1" presStyleIdx="1" presStyleCnt="6" custScaleY="91758" custLinFactX="-21641" custLinFactNeighborX="-100000" custLinFactNeighborY="8537"/>
      <dgm:spPr/>
    </dgm:pt>
    <dgm:pt modelId="{29D8BFF2-B005-4091-924A-5CD68A646CF3}" type="pres">
      <dgm:prSet presAssocID="{1CD3DF18-4514-4FF0-9D62-BED36E0F740E}" presName="childTx" presStyleLbl="bgAccFollowNode1" presStyleIdx="1" presStyleCnt="6">
        <dgm:presLayoutVars>
          <dgm:bulletEnabled val="1"/>
        </dgm:presLayoutVars>
      </dgm:prSet>
      <dgm:spPr/>
    </dgm:pt>
    <dgm:pt modelId="{51360E83-9698-4E32-A2E5-42C296B85FE6}" type="pres">
      <dgm:prSet presAssocID="{2BED5383-106A-4DB1-8254-6F2A8702074B}" presName="comp" presStyleCnt="0"/>
      <dgm:spPr/>
    </dgm:pt>
    <dgm:pt modelId="{C4A8955B-66F4-492C-B5F9-E6CB06CACB1F}" type="pres">
      <dgm:prSet presAssocID="{2BED5383-106A-4DB1-8254-6F2A8702074B}" presName="child" presStyleLbl="bgAccFollowNode1" presStyleIdx="2" presStyleCnt="6" custScaleY="95765" custLinFactX="-21641" custLinFactNeighborX="-100000" custLinFactNeighborY="14635"/>
      <dgm:spPr/>
    </dgm:pt>
    <dgm:pt modelId="{36F7C292-BD86-45BA-B04D-C10F0178A3C8}" type="pres">
      <dgm:prSet presAssocID="{2BED5383-106A-4DB1-8254-6F2A8702074B}" presName="childTx" presStyleLbl="bgAccFollowNode1" presStyleIdx="2" presStyleCnt="6">
        <dgm:presLayoutVars>
          <dgm:bulletEnabled val="1"/>
        </dgm:presLayoutVars>
      </dgm:prSet>
      <dgm:spPr/>
    </dgm:pt>
    <dgm:pt modelId="{DE395760-A421-4C42-BF72-A8EB47512164}" type="pres">
      <dgm:prSet presAssocID="{ADB93BFC-2384-478E-BCF3-84628E46DB1F}" presName="negSpace" presStyleCnt="0"/>
      <dgm:spPr/>
    </dgm:pt>
    <dgm:pt modelId="{FA8AE6C5-E191-435F-90CD-D88A14E26AA3}" type="pres">
      <dgm:prSet presAssocID="{ADB93BFC-2384-478E-BCF3-84628E46DB1F}" presName="circle" presStyleLbl="node1" presStyleIdx="0" presStyleCnt="2"/>
      <dgm:spPr/>
    </dgm:pt>
    <dgm:pt modelId="{2807EDF3-01CF-40A8-86F8-8791FA9A7099}" type="pres">
      <dgm:prSet presAssocID="{3B1E4800-D931-41E1-9A99-4ACB2FF9FDE5}" presName="transSpace" presStyleCnt="0"/>
      <dgm:spPr/>
    </dgm:pt>
    <dgm:pt modelId="{6F8AD887-2825-41AD-A2BF-BC77526DE7F2}" type="pres">
      <dgm:prSet presAssocID="{417FC92B-007E-4FFD-BF3D-60AAF3408886}" presName="posSpace" presStyleCnt="0"/>
      <dgm:spPr/>
    </dgm:pt>
    <dgm:pt modelId="{E041ED0B-2D00-4DCE-AD52-D699E7299C28}" type="pres">
      <dgm:prSet presAssocID="{417FC92B-007E-4FFD-BF3D-60AAF3408886}" presName="vertFlow" presStyleCnt="0"/>
      <dgm:spPr/>
    </dgm:pt>
    <dgm:pt modelId="{76C47F1D-F396-4466-8D93-CCF1ADC1C93A}" type="pres">
      <dgm:prSet presAssocID="{417FC92B-007E-4FFD-BF3D-60AAF3408886}" presName="topSpace" presStyleCnt="0"/>
      <dgm:spPr/>
    </dgm:pt>
    <dgm:pt modelId="{1FBE1040-4B02-47BB-991D-C864E3CF3117}" type="pres">
      <dgm:prSet presAssocID="{417FC92B-007E-4FFD-BF3D-60AAF3408886}" presName="firstComp" presStyleCnt="0"/>
      <dgm:spPr/>
    </dgm:pt>
    <dgm:pt modelId="{513BF947-8497-4B99-95AF-B0F16BF8DA5B}" type="pres">
      <dgm:prSet presAssocID="{417FC92B-007E-4FFD-BF3D-60AAF3408886}" presName="firstChild" presStyleLbl="bgAccFollowNode1" presStyleIdx="3" presStyleCnt="6" custLinFactNeighborX="66517" custLinFactNeighborY="-7885"/>
      <dgm:spPr/>
    </dgm:pt>
    <dgm:pt modelId="{AC6CBA25-A1F0-409B-81F1-B8CF6B38A328}" type="pres">
      <dgm:prSet presAssocID="{417FC92B-007E-4FFD-BF3D-60AAF3408886}" presName="firstChildTx" presStyleLbl="bgAccFollowNode1" presStyleIdx="3" presStyleCnt="6">
        <dgm:presLayoutVars>
          <dgm:bulletEnabled val="1"/>
        </dgm:presLayoutVars>
      </dgm:prSet>
      <dgm:spPr/>
    </dgm:pt>
    <dgm:pt modelId="{CE12CF18-0953-40A4-A8E7-849E5130C490}" type="pres">
      <dgm:prSet presAssocID="{EE16C5CB-810C-4D5D-93F0-F8DDD71FFE62}" presName="comp" presStyleCnt="0"/>
      <dgm:spPr/>
    </dgm:pt>
    <dgm:pt modelId="{F83CECE1-E64F-4BBC-8757-BE5C3DFC9079}" type="pres">
      <dgm:prSet presAssocID="{EE16C5CB-810C-4D5D-93F0-F8DDD71FFE62}" presName="child" presStyleLbl="bgAccFollowNode1" presStyleIdx="4" presStyleCnt="6" custLinFactNeighborX="66517" custLinFactNeighborY="-7885"/>
      <dgm:spPr/>
    </dgm:pt>
    <dgm:pt modelId="{BF6BEA47-2E2A-494D-BEFE-8952310B1BB4}" type="pres">
      <dgm:prSet presAssocID="{EE16C5CB-810C-4D5D-93F0-F8DDD71FFE62}" presName="childTx" presStyleLbl="bgAccFollowNode1" presStyleIdx="4" presStyleCnt="6">
        <dgm:presLayoutVars>
          <dgm:bulletEnabled val="1"/>
        </dgm:presLayoutVars>
      </dgm:prSet>
      <dgm:spPr/>
    </dgm:pt>
    <dgm:pt modelId="{F41010EF-A571-4E41-97C3-756F71A000DE}" type="pres">
      <dgm:prSet presAssocID="{35BB51BF-7946-4691-B9D2-DADC4CB14CA7}" presName="comp" presStyleCnt="0"/>
      <dgm:spPr/>
    </dgm:pt>
    <dgm:pt modelId="{92922D8D-2DF0-429C-B08C-C11121240830}" type="pres">
      <dgm:prSet presAssocID="{35BB51BF-7946-4691-B9D2-DADC4CB14CA7}" presName="child" presStyleLbl="bgAccFollowNode1" presStyleIdx="5" presStyleCnt="6" custLinFactNeighborX="66517" custLinFactNeighborY="-7885"/>
      <dgm:spPr/>
    </dgm:pt>
    <dgm:pt modelId="{4CC55CEE-F095-460E-980B-2612691A039B}" type="pres">
      <dgm:prSet presAssocID="{35BB51BF-7946-4691-B9D2-DADC4CB14CA7}" presName="childTx" presStyleLbl="bgAccFollowNode1" presStyleIdx="5" presStyleCnt="6">
        <dgm:presLayoutVars>
          <dgm:bulletEnabled val="1"/>
        </dgm:presLayoutVars>
      </dgm:prSet>
      <dgm:spPr/>
    </dgm:pt>
    <dgm:pt modelId="{6E5BA5D9-7CEE-4E0E-B940-D9A68B1C1C83}" type="pres">
      <dgm:prSet presAssocID="{417FC92B-007E-4FFD-BF3D-60AAF3408886}" presName="negSpace" presStyleCnt="0"/>
      <dgm:spPr/>
    </dgm:pt>
    <dgm:pt modelId="{E53E2357-29CF-4FC6-88DB-0BDE3B934F89}" type="pres">
      <dgm:prSet presAssocID="{417FC92B-007E-4FFD-BF3D-60AAF3408886}" presName="circle" presStyleLbl="node1" presStyleIdx="1" presStyleCnt="2" custLinFactNeighborX="43381" custLinFactNeighborY="-7889"/>
      <dgm:spPr/>
    </dgm:pt>
  </dgm:ptLst>
  <dgm:cxnLst>
    <dgm:cxn modelId="{0313D107-1E3E-44EE-8840-5E3BE4089559}" type="presOf" srcId="{35BB51BF-7946-4691-B9D2-DADC4CB14CA7}" destId="{4CC55CEE-F095-460E-980B-2612691A039B}" srcOrd="1" destOrd="0" presId="urn:microsoft.com/office/officeart/2005/8/layout/hList9"/>
    <dgm:cxn modelId="{4801B20E-C85C-4168-A179-871E0C089463}" type="presOf" srcId="{1CD3DF18-4514-4FF0-9D62-BED36E0F740E}" destId="{CBCCF1E0-AEC6-4001-A147-5C26DE87D341}" srcOrd="0" destOrd="0" presId="urn:microsoft.com/office/officeart/2005/8/layout/hList9"/>
    <dgm:cxn modelId="{64182B11-9CC3-4A3A-BFCD-7DC66A4AA81D}" type="presOf" srcId="{ADB93BFC-2384-478E-BCF3-84628E46DB1F}" destId="{FA8AE6C5-E191-435F-90CD-D88A14E26AA3}" srcOrd="0" destOrd="0" presId="urn:microsoft.com/office/officeart/2005/8/layout/hList9"/>
    <dgm:cxn modelId="{38C47D3B-1543-4CB9-AEEE-4D694DB2A110}" type="presOf" srcId="{8AF05EA0-3025-4FD9-BE56-A2B9F5C7B4DB}" destId="{72329FB8-DB61-4481-8C83-9B89283061E2}" srcOrd="0" destOrd="0" presId="urn:microsoft.com/office/officeart/2005/8/layout/hList9"/>
    <dgm:cxn modelId="{7908625B-0564-4203-9FB1-926BA830C1FD}" srcId="{AEFBEF35-408B-43F6-A918-5B6B39C61F3A}" destId="{ADB93BFC-2384-478E-BCF3-84628E46DB1F}" srcOrd="0" destOrd="0" parTransId="{ECF34F5B-5FCC-494E-AFED-D310BF511751}" sibTransId="{3B1E4800-D931-41E1-9A99-4ACB2FF9FDE5}"/>
    <dgm:cxn modelId="{CB9A315F-6684-4561-B9D9-681482F608A1}" type="presOf" srcId="{2BED5383-106A-4DB1-8254-6F2A8702074B}" destId="{C4A8955B-66F4-492C-B5F9-E6CB06CACB1F}" srcOrd="0" destOrd="0" presId="urn:microsoft.com/office/officeart/2005/8/layout/hList9"/>
    <dgm:cxn modelId="{E72D0162-BD50-4082-B4DD-72E97F2D6AED}" type="presOf" srcId="{35BB51BF-7946-4691-B9D2-DADC4CB14CA7}" destId="{92922D8D-2DF0-429C-B08C-C11121240830}" srcOrd="0" destOrd="0" presId="urn:microsoft.com/office/officeart/2005/8/layout/hList9"/>
    <dgm:cxn modelId="{C6E9554A-3DFE-4C17-930E-A6DFF5E0D58B}" type="presOf" srcId="{417FC92B-007E-4FFD-BF3D-60AAF3408886}" destId="{E53E2357-29CF-4FC6-88DB-0BDE3B934F89}" srcOrd="0" destOrd="0" presId="urn:microsoft.com/office/officeart/2005/8/layout/hList9"/>
    <dgm:cxn modelId="{07D7974A-7E28-4B50-B247-925669D55CE2}" type="presOf" srcId="{2BED5383-106A-4DB1-8254-6F2A8702074B}" destId="{36F7C292-BD86-45BA-B04D-C10F0178A3C8}" srcOrd="1" destOrd="0" presId="urn:microsoft.com/office/officeart/2005/8/layout/hList9"/>
    <dgm:cxn modelId="{E965454D-CBF6-4272-BA9F-024D9FFD8D82}" srcId="{417FC92B-007E-4FFD-BF3D-60AAF3408886}" destId="{35BB51BF-7946-4691-B9D2-DADC4CB14CA7}" srcOrd="2" destOrd="0" parTransId="{E18FBDE6-927A-4D48-9D87-F086FFCE4E66}" sibTransId="{7E6439A8-EDA4-44AE-8672-C32FC31D5CD9}"/>
    <dgm:cxn modelId="{E12FCB50-F4A9-4458-B9F3-AFA6D0B2081F}" srcId="{ADB93BFC-2384-478E-BCF3-84628E46DB1F}" destId="{2BED5383-106A-4DB1-8254-6F2A8702074B}" srcOrd="2" destOrd="0" parTransId="{7B8B5527-3010-4523-BE1D-07872739017D}" sibTransId="{EAFCC56D-E580-4F53-9614-C3D22B12B579}"/>
    <dgm:cxn modelId="{F8EA8D71-105A-4D2B-B354-72364DAFD0A8}" type="presOf" srcId="{1CD3DF18-4514-4FF0-9D62-BED36E0F740E}" destId="{29D8BFF2-B005-4091-924A-5CD68A646CF3}" srcOrd="1" destOrd="0" presId="urn:microsoft.com/office/officeart/2005/8/layout/hList9"/>
    <dgm:cxn modelId="{CFDAFF85-DAF5-4890-820D-FA9713CD4A75}" srcId="{417FC92B-007E-4FFD-BF3D-60AAF3408886}" destId="{EE16C5CB-810C-4D5D-93F0-F8DDD71FFE62}" srcOrd="1" destOrd="0" parTransId="{806F682A-4731-448D-82F0-6BFCA61F550B}" sibTransId="{7190393B-A7D8-48E4-9B93-C1367A41486A}"/>
    <dgm:cxn modelId="{E2F38598-5378-48C0-9DBF-5031A53C3BD6}" srcId="{AEFBEF35-408B-43F6-A918-5B6B39C61F3A}" destId="{417FC92B-007E-4FFD-BF3D-60AAF3408886}" srcOrd="1" destOrd="0" parTransId="{B2D92C2C-9072-47D6-A1A1-AE19F4CAC4F6}" sibTransId="{94A947DA-1A8A-49EE-9C1B-3AC2045117AC}"/>
    <dgm:cxn modelId="{74729999-3548-41F8-843F-6D90BA4E3CB2}" type="presOf" srcId="{AEFBEF35-408B-43F6-A918-5B6B39C61F3A}" destId="{309104FB-441F-47D8-AC6A-330B59570FBF}" srcOrd="0" destOrd="0" presId="urn:microsoft.com/office/officeart/2005/8/layout/hList9"/>
    <dgm:cxn modelId="{D22BD1A5-F62F-4C91-BA11-1E1FCADDCE14}" srcId="{ADB93BFC-2384-478E-BCF3-84628E46DB1F}" destId="{1CD3DF18-4514-4FF0-9D62-BED36E0F740E}" srcOrd="1" destOrd="0" parTransId="{5530EFF2-E9EA-4EA6-BBB5-2F1CB5A2F9DA}" sibTransId="{DF5CA03E-B6A7-4513-BD9E-32E243F72E6F}"/>
    <dgm:cxn modelId="{AFCE42BA-65C9-4535-B4D8-ADA714C224D8}" type="presOf" srcId="{8AF05EA0-3025-4FD9-BE56-A2B9F5C7B4DB}" destId="{8A87B180-1C3A-4C69-95FF-516406B952D1}" srcOrd="1" destOrd="0" presId="urn:microsoft.com/office/officeart/2005/8/layout/hList9"/>
    <dgm:cxn modelId="{9E8101BC-1504-4245-8F0F-DBF386FD115A}" srcId="{417FC92B-007E-4FFD-BF3D-60AAF3408886}" destId="{6F86F54C-60B9-44D7-96B0-9ED6E8DDA6F4}" srcOrd="0" destOrd="0" parTransId="{23B192B1-EB0B-4DB9-86DA-233B278C9C83}" sibTransId="{0113201D-190D-452F-A1D1-4A21AD48761B}"/>
    <dgm:cxn modelId="{47B420CD-8BEF-460F-9A7F-2F57E9A5697F}" type="presOf" srcId="{6F86F54C-60B9-44D7-96B0-9ED6E8DDA6F4}" destId="{513BF947-8497-4B99-95AF-B0F16BF8DA5B}" srcOrd="0" destOrd="0" presId="urn:microsoft.com/office/officeart/2005/8/layout/hList9"/>
    <dgm:cxn modelId="{8E9D3DD3-7A2B-46F0-9DE0-9C98EE0D475A}" type="presOf" srcId="{6F86F54C-60B9-44D7-96B0-9ED6E8DDA6F4}" destId="{AC6CBA25-A1F0-409B-81F1-B8CF6B38A328}" srcOrd="1" destOrd="0" presId="urn:microsoft.com/office/officeart/2005/8/layout/hList9"/>
    <dgm:cxn modelId="{9C9AB3D9-A384-4C36-9E86-0325976A381B}" type="presOf" srcId="{EE16C5CB-810C-4D5D-93F0-F8DDD71FFE62}" destId="{F83CECE1-E64F-4BBC-8757-BE5C3DFC9079}" srcOrd="0" destOrd="0" presId="urn:microsoft.com/office/officeart/2005/8/layout/hList9"/>
    <dgm:cxn modelId="{8B27AFF9-8E2B-4787-8412-0EC29283D9CC}" srcId="{ADB93BFC-2384-478E-BCF3-84628E46DB1F}" destId="{8AF05EA0-3025-4FD9-BE56-A2B9F5C7B4DB}" srcOrd="0" destOrd="0" parTransId="{B88A9745-67C2-451D-8F76-B6FD60A14333}" sibTransId="{F5B69DCC-47D0-4EE6-B3C4-107DFD00E5D5}"/>
    <dgm:cxn modelId="{E87EEDFC-1F5C-4D99-A0CA-37A8B8A466AB}" type="presOf" srcId="{EE16C5CB-810C-4D5D-93F0-F8DDD71FFE62}" destId="{BF6BEA47-2E2A-494D-BEFE-8952310B1BB4}" srcOrd="1" destOrd="0" presId="urn:microsoft.com/office/officeart/2005/8/layout/hList9"/>
    <dgm:cxn modelId="{4A9C8B2A-BB8C-4BC8-B5FB-4C5922464D32}" type="presParOf" srcId="{309104FB-441F-47D8-AC6A-330B59570FBF}" destId="{00FB1FCA-C7EA-4373-A497-F680FCE27194}" srcOrd="0" destOrd="0" presId="urn:microsoft.com/office/officeart/2005/8/layout/hList9"/>
    <dgm:cxn modelId="{9A77574B-3A6A-4FCC-BFDF-332D1ECC4AA0}" type="presParOf" srcId="{309104FB-441F-47D8-AC6A-330B59570FBF}" destId="{54B34AF5-CBC3-4CB2-8C7E-E669A707C859}" srcOrd="1" destOrd="0" presId="urn:microsoft.com/office/officeart/2005/8/layout/hList9"/>
    <dgm:cxn modelId="{F1303875-18F6-425D-9834-18AD9FFAD84A}" type="presParOf" srcId="{54B34AF5-CBC3-4CB2-8C7E-E669A707C859}" destId="{9F12D7F9-45B1-448D-A071-DD5F504C6DCE}" srcOrd="0" destOrd="0" presId="urn:microsoft.com/office/officeart/2005/8/layout/hList9"/>
    <dgm:cxn modelId="{F936B3BC-F4FE-4F68-9222-6927D378E28F}" type="presParOf" srcId="{54B34AF5-CBC3-4CB2-8C7E-E669A707C859}" destId="{54037624-E971-4344-923B-4E7D217BFAE9}" srcOrd="1" destOrd="0" presId="urn:microsoft.com/office/officeart/2005/8/layout/hList9"/>
    <dgm:cxn modelId="{0C90EE21-8476-4E02-B43B-C86B065FBFA7}" type="presParOf" srcId="{54037624-E971-4344-923B-4E7D217BFAE9}" destId="{72329FB8-DB61-4481-8C83-9B89283061E2}" srcOrd="0" destOrd="0" presId="urn:microsoft.com/office/officeart/2005/8/layout/hList9"/>
    <dgm:cxn modelId="{A4BBA772-9715-42BC-AE46-012A0292B80B}" type="presParOf" srcId="{54037624-E971-4344-923B-4E7D217BFAE9}" destId="{8A87B180-1C3A-4C69-95FF-516406B952D1}" srcOrd="1" destOrd="0" presId="urn:microsoft.com/office/officeart/2005/8/layout/hList9"/>
    <dgm:cxn modelId="{E8024036-D7BA-4557-BED9-BBEC947985E1}" type="presParOf" srcId="{54B34AF5-CBC3-4CB2-8C7E-E669A707C859}" destId="{E20375CD-6C00-44AD-98E4-226A39330FE0}" srcOrd="2" destOrd="0" presId="urn:microsoft.com/office/officeart/2005/8/layout/hList9"/>
    <dgm:cxn modelId="{C5A1330C-C692-4514-8E99-6C7DD8D9AF44}" type="presParOf" srcId="{E20375CD-6C00-44AD-98E4-226A39330FE0}" destId="{CBCCF1E0-AEC6-4001-A147-5C26DE87D341}" srcOrd="0" destOrd="0" presId="urn:microsoft.com/office/officeart/2005/8/layout/hList9"/>
    <dgm:cxn modelId="{A8B6E680-803F-49E4-9597-0E9019E6F0ED}" type="presParOf" srcId="{E20375CD-6C00-44AD-98E4-226A39330FE0}" destId="{29D8BFF2-B005-4091-924A-5CD68A646CF3}" srcOrd="1" destOrd="0" presId="urn:microsoft.com/office/officeart/2005/8/layout/hList9"/>
    <dgm:cxn modelId="{F754ED60-A773-46E0-AA9F-0E6723C43E26}" type="presParOf" srcId="{54B34AF5-CBC3-4CB2-8C7E-E669A707C859}" destId="{51360E83-9698-4E32-A2E5-42C296B85FE6}" srcOrd="3" destOrd="0" presId="urn:microsoft.com/office/officeart/2005/8/layout/hList9"/>
    <dgm:cxn modelId="{32EBFE88-6AD6-42AC-9A87-FF47165E1A9A}" type="presParOf" srcId="{51360E83-9698-4E32-A2E5-42C296B85FE6}" destId="{C4A8955B-66F4-492C-B5F9-E6CB06CACB1F}" srcOrd="0" destOrd="0" presId="urn:microsoft.com/office/officeart/2005/8/layout/hList9"/>
    <dgm:cxn modelId="{00925AD6-1DF4-4FF7-8724-A299A828739B}" type="presParOf" srcId="{51360E83-9698-4E32-A2E5-42C296B85FE6}" destId="{36F7C292-BD86-45BA-B04D-C10F0178A3C8}" srcOrd="1" destOrd="0" presId="urn:microsoft.com/office/officeart/2005/8/layout/hList9"/>
    <dgm:cxn modelId="{D2EF1BDB-72AF-4C63-A3E4-0533F9E93EA9}" type="presParOf" srcId="{309104FB-441F-47D8-AC6A-330B59570FBF}" destId="{DE395760-A421-4C42-BF72-A8EB47512164}" srcOrd="2" destOrd="0" presId="urn:microsoft.com/office/officeart/2005/8/layout/hList9"/>
    <dgm:cxn modelId="{9069BF64-D4B8-4342-A51E-63037C875B74}" type="presParOf" srcId="{309104FB-441F-47D8-AC6A-330B59570FBF}" destId="{FA8AE6C5-E191-435F-90CD-D88A14E26AA3}" srcOrd="3" destOrd="0" presId="urn:microsoft.com/office/officeart/2005/8/layout/hList9"/>
    <dgm:cxn modelId="{CCD3EB66-1A06-4D9B-A76D-F74BBCFE6BF9}" type="presParOf" srcId="{309104FB-441F-47D8-AC6A-330B59570FBF}" destId="{2807EDF3-01CF-40A8-86F8-8791FA9A7099}" srcOrd="4" destOrd="0" presId="urn:microsoft.com/office/officeart/2005/8/layout/hList9"/>
    <dgm:cxn modelId="{CFD0CB7B-0133-4E37-8D0C-75418E51534A}" type="presParOf" srcId="{309104FB-441F-47D8-AC6A-330B59570FBF}" destId="{6F8AD887-2825-41AD-A2BF-BC77526DE7F2}" srcOrd="5" destOrd="0" presId="urn:microsoft.com/office/officeart/2005/8/layout/hList9"/>
    <dgm:cxn modelId="{C19829BF-3B19-4955-923C-68284C8D87F4}" type="presParOf" srcId="{309104FB-441F-47D8-AC6A-330B59570FBF}" destId="{E041ED0B-2D00-4DCE-AD52-D699E7299C28}" srcOrd="6" destOrd="0" presId="urn:microsoft.com/office/officeart/2005/8/layout/hList9"/>
    <dgm:cxn modelId="{9D27594D-5F30-4DFD-82D6-B719F61C2720}" type="presParOf" srcId="{E041ED0B-2D00-4DCE-AD52-D699E7299C28}" destId="{76C47F1D-F396-4466-8D93-CCF1ADC1C93A}" srcOrd="0" destOrd="0" presId="urn:microsoft.com/office/officeart/2005/8/layout/hList9"/>
    <dgm:cxn modelId="{FFCE763C-4A94-43BE-88A9-24230C6202A1}" type="presParOf" srcId="{E041ED0B-2D00-4DCE-AD52-D699E7299C28}" destId="{1FBE1040-4B02-47BB-991D-C864E3CF3117}" srcOrd="1" destOrd="0" presId="urn:microsoft.com/office/officeart/2005/8/layout/hList9"/>
    <dgm:cxn modelId="{1A547671-CF33-4BE1-9C96-2AB7CB4529A3}" type="presParOf" srcId="{1FBE1040-4B02-47BB-991D-C864E3CF3117}" destId="{513BF947-8497-4B99-95AF-B0F16BF8DA5B}" srcOrd="0" destOrd="0" presId="urn:microsoft.com/office/officeart/2005/8/layout/hList9"/>
    <dgm:cxn modelId="{E3E247CB-C17A-493E-A65D-984D9AC8B765}" type="presParOf" srcId="{1FBE1040-4B02-47BB-991D-C864E3CF3117}" destId="{AC6CBA25-A1F0-409B-81F1-B8CF6B38A328}" srcOrd="1" destOrd="0" presId="urn:microsoft.com/office/officeart/2005/8/layout/hList9"/>
    <dgm:cxn modelId="{84D6F711-BD62-4BE0-9D23-EB202887A079}" type="presParOf" srcId="{E041ED0B-2D00-4DCE-AD52-D699E7299C28}" destId="{CE12CF18-0953-40A4-A8E7-849E5130C490}" srcOrd="2" destOrd="0" presId="urn:microsoft.com/office/officeart/2005/8/layout/hList9"/>
    <dgm:cxn modelId="{84222D53-37ED-42A4-B850-5A38D2593610}" type="presParOf" srcId="{CE12CF18-0953-40A4-A8E7-849E5130C490}" destId="{F83CECE1-E64F-4BBC-8757-BE5C3DFC9079}" srcOrd="0" destOrd="0" presId="urn:microsoft.com/office/officeart/2005/8/layout/hList9"/>
    <dgm:cxn modelId="{4158AFD3-4C0B-44AC-A250-C68054F7FC3B}" type="presParOf" srcId="{CE12CF18-0953-40A4-A8E7-849E5130C490}" destId="{BF6BEA47-2E2A-494D-BEFE-8952310B1BB4}" srcOrd="1" destOrd="0" presId="urn:microsoft.com/office/officeart/2005/8/layout/hList9"/>
    <dgm:cxn modelId="{4C26816B-BBB5-4815-AA3C-A1581830C871}" type="presParOf" srcId="{E041ED0B-2D00-4DCE-AD52-D699E7299C28}" destId="{F41010EF-A571-4E41-97C3-756F71A000DE}" srcOrd="3" destOrd="0" presId="urn:microsoft.com/office/officeart/2005/8/layout/hList9"/>
    <dgm:cxn modelId="{23A7F50F-DAAF-4C9C-A47D-3986815006EB}" type="presParOf" srcId="{F41010EF-A571-4E41-97C3-756F71A000DE}" destId="{92922D8D-2DF0-429C-B08C-C11121240830}" srcOrd="0" destOrd="0" presId="urn:microsoft.com/office/officeart/2005/8/layout/hList9"/>
    <dgm:cxn modelId="{32777B92-D43E-4543-ABC0-73B6226821C9}" type="presParOf" srcId="{F41010EF-A571-4E41-97C3-756F71A000DE}" destId="{4CC55CEE-F095-460E-980B-2612691A039B}" srcOrd="1" destOrd="0" presId="urn:microsoft.com/office/officeart/2005/8/layout/hList9"/>
    <dgm:cxn modelId="{3B91412F-6DBD-4480-88C9-54B42D9D7C9C}" type="presParOf" srcId="{309104FB-441F-47D8-AC6A-330B59570FBF}" destId="{6E5BA5D9-7CEE-4E0E-B940-D9A68B1C1C83}" srcOrd="7" destOrd="0" presId="urn:microsoft.com/office/officeart/2005/8/layout/hList9"/>
    <dgm:cxn modelId="{ED5F039A-1152-4E2F-A69B-82311D89C32B}" type="presParOf" srcId="{309104FB-441F-47D8-AC6A-330B59570FBF}" destId="{E53E2357-29CF-4FC6-88DB-0BDE3B934F89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50EF74-D3E7-47E9-89D0-E92373641D4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93ADAEF-9CD1-48DD-BCE4-F9EE2C934D76}">
      <dgm:prSet phldrT="[Text]"/>
      <dgm:spPr/>
      <dgm:t>
        <a:bodyPr/>
        <a:lstStyle/>
        <a:p>
          <a:r>
            <a:rPr lang="en-US" dirty="0"/>
            <a:t>Traditional Strategies</a:t>
          </a:r>
        </a:p>
      </dgm:t>
    </dgm:pt>
    <dgm:pt modelId="{1EEAE5BF-F1D0-4BAF-AA31-CC79CF76B20E}" type="parTrans" cxnId="{03CC16B1-C680-4974-9398-A9241A28D18A}">
      <dgm:prSet/>
      <dgm:spPr/>
      <dgm:t>
        <a:bodyPr/>
        <a:lstStyle/>
        <a:p>
          <a:endParaRPr lang="en-US"/>
        </a:p>
      </dgm:t>
    </dgm:pt>
    <dgm:pt modelId="{D085ECB2-C5F8-4323-992A-A6BA2E507E0F}" type="sibTrans" cxnId="{03CC16B1-C680-4974-9398-A9241A28D18A}">
      <dgm:prSet/>
      <dgm:spPr/>
      <dgm:t>
        <a:bodyPr/>
        <a:lstStyle/>
        <a:p>
          <a:endParaRPr lang="en-US"/>
        </a:p>
      </dgm:t>
    </dgm:pt>
    <dgm:pt modelId="{C3EE3CF3-180B-4C28-8C4C-D5BE15D6AB7E}">
      <dgm:prSet phldrT="[Text]"/>
      <dgm:spPr/>
      <dgm:t>
        <a:bodyPr/>
        <a:lstStyle/>
        <a:p>
          <a:r>
            <a:rPr lang="en-US" dirty="0"/>
            <a:t>Events</a:t>
          </a:r>
        </a:p>
      </dgm:t>
    </dgm:pt>
    <dgm:pt modelId="{00077633-C2BC-486E-B9CC-A159AC892949}" type="parTrans" cxnId="{A0219D3C-5151-467A-84BC-5B24F3F33E79}">
      <dgm:prSet/>
      <dgm:spPr/>
      <dgm:t>
        <a:bodyPr/>
        <a:lstStyle/>
        <a:p>
          <a:endParaRPr lang="en-US"/>
        </a:p>
      </dgm:t>
    </dgm:pt>
    <dgm:pt modelId="{5D6C230D-09D9-450C-B9E2-D7204640CB53}" type="sibTrans" cxnId="{A0219D3C-5151-467A-84BC-5B24F3F33E79}">
      <dgm:prSet/>
      <dgm:spPr/>
      <dgm:t>
        <a:bodyPr/>
        <a:lstStyle/>
        <a:p>
          <a:endParaRPr lang="en-US"/>
        </a:p>
      </dgm:t>
    </dgm:pt>
    <dgm:pt modelId="{E0593AE5-0637-4D77-8702-86FECA802488}">
      <dgm:prSet phldrT="[Text]"/>
      <dgm:spPr/>
      <dgm:t>
        <a:bodyPr/>
        <a:lstStyle/>
        <a:p>
          <a:r>
            <a:rPr lang="en-US" dirty="0"/>
            <a:t>Callbacks</a:t>
          </a:r>
        </a:p>
      </dgm:t>
    </dgm:pt>
    <dgm:pt modelId="{5BABBD2F-B5DE-4F99-9D8F-8EC9FF34A871}" type="parTrans" cxnId="{33867F8F-D4E6-4FC8-B9C9-2843A43BF709}">
      <dgm:prSet/>
      <dgm:spPr/>
      <dgm:t>
        <a:bodyPr/>
        <a:lstStyle/>
        <a:p>
          <a:endParaRPr lang="en-US"/>
        </a:p>
      </dgm:t>
    </dgm:pt>
    <dgm:pt modelId="{2BCB5A2E-CB77-445A-AFA7-F7EFB07FA2F3}" type="sibTrans" cxnId="{33867F8F-D4E6-4FC8-B9C9-2843A43BF709}">
      <dgm:prSet/>
      <dgm:spPr/>
      <dgm:t>
        <a:bodyPr/>
        <a:lstStyle/>
        <a:p>
          <a:endParaRPr lang="en-US"/>
        </a:p>
      </dgm:t>
    </dgm:pt>
    <dgm:pt modelId="{85D7FC2C-7C84-4921-91D6-A28135F2CDA7}">
      <dgm:prSet phldrT="[Text]"/>
      <dgm:spPr/>
      <dgm:t>
        <a:bodyPr/>
        <a:lstStyle/>
        <a:p>
          <a:r>
            <a:rPr lang="en-US" dirty="0"/>
            <a:t>Problems</a:t>
          </a:r>
        </a:p>
      </dgm:t>
    </dgm:pt>
    <dgm:pt modelId="{975B9AF9-0680-49AC-B42C-499D1F33F1BE}" type="parTrans" cxnId="{37196802-4B95-45E6-A6DE-57DBA01B6E9E}">
      <dgm:prSet/>
      <dgm:spPr/>
      <dgm:t>
        <a:bodyPr/>
        <a:lstStyle/>
        <a:p>
          <a:endParaRPr lang="en-US"/>
        </a:p>
      </dgm:t>
    </dgm:pt>
    <dgm:pt modelId="{65617955-31F0-4A2C-B4C7-41681EEEEFA0}" type="sibTrans" cxnId="{37196802-4B95-45E6-A6DE-57DBA01B6E9E}">
      <dgm:prSet/>
      <dgm:spPr/>
      <dgm:t>
        <a:bodyPr/>
        <a:lstStyle/>
        <a:p>
          <a:endParaRPr lang="en-US"/>
        </a:p>
      </dgm:t>
    </dgm:pt>
    <dgm:pt modelId="{CBB3AA27-1F6E-4521-BE8D-AAA73A2D30CA}">
      <dgm:prSet phldrT="[Text]"/>
      <dgm:spPr/>
      <dgm:t>
        <a:bodyPr/>
        <a:lstStyle/>
        <a:p>
          <a:r>
            <a:rPr lang="en-US" dirty="0"/>
            <a:t>Nested callbacks</a:t>
          </a:r>
        </a:p>
      </dgm:t>
    </dgm:pt>
    <dgm:pt modelId="{13546348-5BF8-469A-A0AD-E0BAD5A7FCB2}" type="parTrans" cxnId="{EDB7966F-0A5B-439F-B6B6-2C0CBBFCE0AB}">
      <dgm:prSet/>
      <dgm:spPr/>
      <dgm:t>
        <a:bodyPr/>
        <a:lstStyle/>
        <a:p>
          <a:endParaRPr lang="en-US"/>
        </a:p>
      </dgm:t>
    </dgm:pt>
    <dgm:pt modelId="{3F7BC514-B4AF-41D4-B3CB-0E2548708BFE}" type="sibTrans" cxnId="{EDB7966F-0A5B-439F-B6B6-2C0CBBFCE0AB}">
      <dgm:prSet/>
      <dgm:spPr/>
      <dgm:t>
        <a:bodyPr/>
        <a:lstStyle/>
        <a:p>
          <a:endParaRPr lang="en-US"/>
        </a:p>
      </dgm:t>
    </dgm:pt>
    <dgm:pt modelId="{ECFEC2B2-C785-432B-9336-69647478FA00}">
      <dgm:prSet phldrT="[Text]"/>
      <dgm:spPr/>
      <dgm:t>
        <a:bodyPr/>
        <a:lstStyle/>
        <a:p>
          <a:r>
            <a:rPr lang="en-US" dirty="0"/>
            <a:t>Cancellation</a:t>
          </a:r>
        </a:p>
      </dgm:t>
    </dgm:pt>
    <dgm:pt modelId="{B8EEA86F-69F7-4689-9CBC-76CDEAFFABDE}" type="parTrans" cxnId="{009AE836-587A-45C0-B075-D50D8F8C47D2}">
      <dgm:prSet/>
      <dgm:spPr/>
      <dgm:t>
        <a:bodyPr/>
        <a:lstStyle/>
        <a:p>
          <a:endParaRPr lang="en-US"/>
        </a:p>
      </dgm:t>
    </dgm:pt>
    <dgm:pt modelId="{13DDCFEE-6C48-4315-BE3B-E671BE2A0D69}" type="sibTrans" cxnId="{009AE836-587A-45C0-B075-D50D8F8C47D2}">
      <dgm:prSet/>
      <dgm:spPr/>
      <dgm:t>
        <a:bodyPr/>
        <a:lstStyle/>
        <a:p>
          <a:endParaRPr lang="en-US"/>
        </a:p>
      </dgm:t>
    </dgm:pt>
    <dgm:pt modelId="{7343BDB0-7248-4B2C-B5DF-CB627138E7ED}">
      <dgm:prSet phldrT="[Text]"/>
      <dgm:spPr/>
      <dgm:t>
        <a:bodyPr/>
        <a:lstStyle/>
        <a:p>
          <a:r>
            <a:rPr lang="en-US" dirty="0"/>
            <a:t>Promises</a:t>
          </a:r>
        </a:p>
      </dgm:t>
    </dgm:pt>
    <dgm:pt modelId="{D94CCBEE-7ACC-4E47-8383-6C81531F333A}" type="parTrans" cxnId="{8C58307C-A6CE-4F98-A0AE-443DD28B701A}">
      <dgm:prSet/>
      <dgm:spPr/>
      <dgm:t>
        <a:bodyPr/>
        <a:lstStyle/>
        <a:p>
          <a:endParaRPr lang="en-US"/>
        </a:p>
      </dgm:t>
    </dgm:pt>
    <dgm:pt modelId="{9A25D99E-5077-43DD-B1FD-DAA6EF08BD1C}" type="sibTrans" cxnId="{8C58307C-A6CE-4F98-A0AE-443DD28B701A}">
      <dgm:prSet/>
      <dgm:spPr/>
      <dgm:t>
        <a:bodyPr/>
        <a:lstStyle/>
        <a:p>
          <a:endParaRPr lang="en-US"/>
        </a:p>
      </dgm:t>
    </dgm:pt>
    <dgm:pt modelId="{0FF3B94D-4C9D-4047-A5B7-056CFACDAA6B}">
      <dgm:prSet phldrT="[Text]"/>
      <dgm:spPr/>
      <dgm:t>
        <a:bodyPr/>
        <a:lstStyle/>
        <a:p>
          <a:r>
            <a:rPr lang="en-US" dirty="0" err="1"/>
            <a:t>Async</a:t>
          </a:r>
          <a:endParaRPr lang="en-US" dirty="0"/>
        </a:p>
      </dgm:t>
    </dgm:pt>
    <dgm:pt modelId="{BCDEE4A9-A47E-411E-8CA2-A69026A18AEA}" type="parTrans" cxnId="{CE637B26-EFFE-47A6-9756-5EABCE6DF1CB}">
      <dgm:prSet/>
      <dgm:spPr/>
      <dgm:t>
        <a:bodyPr/>
        <a:lstStyle/>
        <a:p>
          <a:endParaRPr lang="en-US"/>
        </a:p>
      </dgm:t>
    </dgm:pt>
    <dgm:pt modelId="{27EB46D0-7DF9-4232-A80B-BC7C37D3C2B5}" type="sibTrans" cxnId="{CE637B26-EFFE-47A6-9756-5EABCE6DF1CB}">
      <dgm:prSet/>
      <dgm:spPr/>
      <dgm:t>
        <a:bodyPr/>
        <a:lstStyle/>
        <a:p>
          <a:endParaRPr lang="en-US"/>
        </a:p>
      </dgm:t>
    </dgm:pt>
    <dgm:pt modelId="{E44B7C74-9BA5-48A4-A69E-7F3BEAC4A699}">
      <dgm:prSet phldrT="[Text]"/>
      <dgm:spPr/>
      <dgm:t>
        <a:bodyPr/>
        <a:lstStyle/>
        <a:p>
          <a:r>
            <a:rPr lang="en-US" dirty="0"/>
            <a:t>Testing – Mocking and Injection</a:t>
          </a:r>
        </a:p>
      </dgm:t>
    </dgm:pt>
    <dgm:pt modelId="{EEFB92B7-E8B3-49FE-8559-28EFD6A2BD7C}" type="parTrans" cxnId="{D4F509AA-0691-4928-A9D7-9E4547D0ED80}">
      <dgm:prSet/>
      <dgm:spPr/>
      <dgm:t>
        <a:bodyPr/>
        <a:lstStyle/>
        <a:p>
          <a:endParaRPr lang="en-US"/>
        </a:p>
      </dgm:t>
    </dgm:pt>
    <dgm:pt modelId="{801CB738-6529-4970-BCA1-D0DB9C401F35}" type="sibTrans" cxnId="{D4F509AA-0691-4928-A9D7-9E4547D0ED80}">
      <dgm:prSet/>
      <dgm:spPr/>
      <dgm:t>
        <a:bodyPr/>
        <a:lstStyle/>
        <a:p>
          <a:endParaRPr lang="en-US"/>
        </a:p>
      </dgm:t>
    </dgm:pt>
    <dgm:pt modelId="{9B2A85C6-D23A-4F15-BA7A-2ABE701BEA7F}" type="pres">
      <dgm:prSet presAssocID="{2E50EF74-D3E7-47E9-89D0-E92373641D47}" presName="linear" presStyleCnt="0">
        <dgm:presLayoutVars>
          <dgm:dir/>
          <dgm:animLvl val="lvl"/>
          <dgm:resizeHandles val="exact"/>
        </dgm:presLayoutVars>
      </dgm:prSet>
      <dgm:spPr/>
    </dgm:pt>
    <dgm:pt modelId="{F2EA145A-AC9D-4D53-96F3-9D1685A00F50}" type="pres">
      <dgm:prSet presAssocID="{893ADAEF-9CD1-48DD-BCE4-F9EE2C934D76}" presName="parentLin" presStyleCnt="0"/>
      <dgm:spPr/>
    </dgm:pt>
    <dgm:pt modelId="{DF417E5C-CD57-451F-912F-34529269E894}" type="pres">
      <dgm:prSet presAssocID="{893ADAEF-9CD1-48DD-BCE4-F9EE2C934D76}" presName="parentLeftMargin" presStyleLbl="node1" presStyleIdx="0" presStyleCnt="2"/>
      <dgm:spPr/>
    </dgm:pt>
    <dgm:pt modelId="{CEB20C3B-42BE-4FD5-A99A-CF360875CA85}" type="pres">
      <dgm:prSet presAssocID="{893ADAEF-9CD1-48DD-BCE4-F9EE2C934D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579E21A-7F46-44EC-AB8A-AD8FF4EBFB21}" type="pres">
      <dgm:prSet presAssocID="{893ADAEF-9CD1-48DD-BCE4-F9EE2C934D76}" presName="negativeSpace" presStyleCnt="0"/>
      <dgm:spPr/>
    </dgm:pt>
    <dgm:pt modelId="{9C58CA6A-4AE4-4560-9392-C5B01256DA81}" type="pres">
      <dgm:prSet presAssocID="{893ADAEF-9CD1-48DD-BCE4-F9EE2C934D76}" presName="childText" presStyleLbl="conFgAcc1" presStyleIdx="0" presStyleCnt="2">
        <dgm:presLayoutVars>
          <dgm:bulletEnabled val="1"/>
        </dgm:presLayoutVars>
      </dgm:prSet>
      <dgm:spPr/>
    </dgm:pt>
    <dgm:pt modelId="{57144523-BA0D-4BC6-AD20-379F3D4D9F45}" type="pres">
      <dgm:prSet presAssocID="{D085ECB2-C5F8-4323-992A-A6BA2E507E0F}" presName="spaceBetweenRectangles" presStyleCnt="0"/>
      <dgm:spPr/>
    </dgm:pt>
    <dgm:pt modelId="{9F3AAB24-C4A4-4CAF-A645-6E17304A3D8B}" type="pres">
      <dgm:prSet presAssocID="{85D7FC2C-7C84-4921-91D6-A28135F2CDA7}" presName="parentLin" presStyleCnt="0"/>
      <dgm:spPr/>
    </dgm:pt>
    <dgm:pt modelId="{0B1F69D8-E35B-495B-8265-8EFBDD22A5D2}" type="pres">
      <dgm:prSet presAssocID="{85D7FC2C-7C84-4921-91D6-A28135F2CDA7}" presName="parentLeftMargin" presStyleLbl="node1" presStyleIdx="0" presStyleCnt="2"/>
      <dgm:spPr/>
    </dgm:pt>
    <dgm:pt modelId="{8E9A8DD0-2C5D-4BA5-9333-EF4993453B63}" type="pres">
      <dgm:prSet presAssocID="{85D7FC2C-7C84-4921-91D6-A28135F2CD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586B2B-B7C3-4A00-B9D3-A325AB11B268}" type="pres">
      <dgm:prSet presAssocID="{85D7FC2C-7C84-4921-91D6-A28135F2CDA7}" presName="negativeSpace" presStyleCnt="0"/>
      <dgm:spPr/>
    </dgm:pt>
    <dgm:pt modelId="{7DBB93A1-7794-4833-A569-B5F0DA6337DF}" type="pres">
      <dgm:prSet presAssocID="{85D7FC2C-7C84-4921-91D6-A28135F2CDA7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253C0101-C73E-45B7-8E32-9214018105CF}" type="presOf" srcId="{E44B7C74-9BA5-48A4-A69E-7F3BEAC4A699}" destId="{7DBB93A1-7794-4833-A569-B5F0DA6337DF}" srcOrd="0" destOrd="2" presId="urn:microsoft.com/office/officeart/2005/8/layout/list1"/>
    <dgm:cxn modelId="{37196802-4B95-45E6-A6DE-57DBA01B6E9E}" srcId="{2E50EF74-D3E7-47E9-89D0-E92373641D47}" destId="{85D7FC2C-7C84-4921-91D6-A28135F2CDA7}" srcOrd="1" destOrd="0" parTransId="{975B9AF9-0680-49AC-B42C-499D1F33F1BE}" sibTransId="{65617955-31F0-4A2C-B4C7-41681EEEEFA0}"/>
    <dgm:cxn modelId="{AB76A910-5C77-48B5-A7D8-D1DE1A647188}" type="presOf" srcId="{0FF3B94D-4C9D-4047-A5B7-056CFACDAA6B}" destId="{9C58CA6A-4AE4-4560-9392-C5B01256DA81}" srcOrd="0" destOrd="3" presId="urn:microsoft.com/office/officeart/2005/8/layout/list1"/>
    <dgm:cxn modelId="{7FFDAD21-788D-4C4C-9763-EFD9DC74FC3C}" type="presOf" srcId="{2E50EF74-D3E7-47E9-89D0-E92373641D47}" destId="{9B2A85C6-D23A-4F15-BA7A-2ABE701BEA7F}" srcOrd="0" destOrd="0" presId="urn:microsoft.com/office/officeart/2005/8/layout/list1"/>
    <dgm:cxn modelId="{CE637B26-EFFE-47A6-9756-5EABCE6DF1CB}" srcId="{893ADAEF-9CD1-48DD-BCE4-F9EE2C934D76}" destId="{0FF3B94D-4C9D-4047-A5B7-056CFACDAA6B}" srcOrd="3" destOrd="0" parTransId="{BCDEE4A9-A47E-411E-8CA2-A69026A18AEA}" sibTransId="{27EB46D0-7DF9-4232-A80B-BC7C37D3C2B5}"/>
    <dgm:cxn modelId="{009AE836-587A-45C0-B075-D50D8F8C47D2}" srcId="{85D7FC2C-7C84-4921-91D6-A28135F2CDA7}" destId="{ECFEC2B2-C785-432B-9336-69647478FA00}" srcOrd="1" destOrd="0" parTransId="{B8EEA86F-69F7-4689-9CBC-76CDEAFFABDE}" sibTransId="{13DDCFEE-6C48-4315-BE3B-E671BE2A0D69}"/>
    <dgm:cxn modelId="{4D37F73A-37A4-4DE8-8BD5-0EEEF2C04229}" type="presOf" srcId="{CBB3AA27-1F6E-4521-BE8D-AAA73A2D30CA}" destId="{7DBB93A1-7794-4833-A569-B5F0DA6337DF}" srcOrd="0" destOrd="0" presId="urn:microsoft.com/office/officeart/2005/8/layout/list1"/>
    <dgm:cxn modelId="{A0219D3C-5151-467A-84BC-5B24F3F33E79}" srcId="{893ADAEF-9CD1-48DD-BCE4-F9EE2C934D76}" destId="{C3EE3CF3-180B-4C28-8C4C-D5BE15D6AB7E}" srcOrd="0" destOrd="0" parTransId="{00077633-C2BC-486E-B9CC-A159AC892949}" sibTransId="{5D6C230D-09D9-450C-B9E2-D7204640CB53}"/>
    <dgm:cxn modelId="{EDB7966F-0A5B-439F-B6B6-2C0CBBFCE0AB}" srcId="{85D7FC2C-7C84-4921-91D6-A28135F2CDA7}" destId="{CBB3AA27-1F6E-4521-BE8D-AAA73A2D30CA}" srcOrd="0" destOrd="0" parTransId="{13546348-5BF8-469A-A0AD-E0BAD5A7FCB2}" sibTransId="{3F7BC514-B4AF-41D4-B3CB-0E2548708BFE}"/>
    <dgm:cxn modelId="{05B4AD73-CFAB-49D8-9A99-9858D88BEF94}" type="presOf" srcId="{893ADAEF-9CD1-48DD-BCE4-F9EE2C934D76}" destId="{CEB20C3B-42BE-4FD5-A99A-CF360875CA85}" srcOrd="1" destOrd="0" presId="urn:microsoft.com/office/officeart/2005/8/layout/list1"/>
    <dgm:cxn modelId="{1E03415A-AABA-4400-9CCD-3D8AE3D7DE7F}" type="presOf" srcId="{E0593AE5-0637-4D77-8702-86FECA802488}" destId="{9C58CA6A-4AE4-4560-9392-C5B01256DA81}" srcOrd="0" destOrd="1" presId="urn:microsoft.com/office/officeart/2005/8/layout/list1"/>
    <dgm:cxn modelId="{8C58307C-A6CE-4F98-A0AE-443DD28B701A}" srcId="{893ADAEF-9CD1-48DD-BCE4-F9EE2C934D76}" destId="{7343BDB0-7248-4B2C-B5DF-CB627138E7ED}" srcOrd="2" destOrd="0" parTransId="{D94CCBEE-7ACC-4E47-8383-6C81531F333A}" sibTransId="{9A25D99E-5077-43DD-B1FD-DAA6EF08BD1C}"/>
    <dgm:cxn modelId="{0B44D97C-2FB0-4955-9A6C-A60357A7D29D}" type="presOf" srcId="{7343BDB0-7248-4B2C-B5DF-CB627138E7ED}" destId="{9C58CA6A-4AE4-4560-9392-C5B01256DA81}" srcOrd="0" destOrd="2" presId="urn:microsoft.com/office/officeart/2005/8/layout/list1"/>
    <dgm:cxn modelId="{329FD280-EBB3-4463-AF47-20EC05C51FF8}" type="presOf" srcId="{C3EE3CF3-180B-4C28-8C4C-D5BE15D6AB7E}" destId="{9C58CA6A-4AE4-4560-9392-C5B01256DA81}" srcOrd="0" destOrd="0" presId="urn:microsoft.com/office/officeart/2005/8/layout/list1"/>
    <dgm:cxn modelId="{33867F8F-D4E6-4FC8-B9C9-2843A43BF709}" srcId="{893ADAEF-9CD1-48DD-BCE4-F9EE2C934D76}" destId="{E0593AE5-0637-4D77-8702-86FECA802488}" srcOrd="1" destOrd="0" parTransId="{5BABBD2F-B5DE-4F99-9D8F-8EC9FF34A871}" sibTransId="{2BCB5A2E-CB77-445A-AFA7-F7EFB07FA2F3}"/>
    <dgm:cxn modelId="{D4F509AA-0691-4928-A9D7-9E4547D0ED80}" srcId="{85D7FC2C-7C84-4921-91D6-A28135F2CDA7}" destId="{E44B7C74-9BA5-48A4-A69E-7F3BEAC4A699}" srcOrd="2" destOrd="0" parTransId="{EEFB92B7-E8B3-49FE-8559-28EFD6A2BD7C}" sibTransId="{801CB738-6529-4970-BCA1-D0DB9C401F35}"/>
    <dgm:cxn modelId="{03CC16B1-C680-4974-9398-A9241A28D18A}" srcId="{2E50EF74-D3E7-47E9-89D0-E92373641D47}" destId="{893ADAEF-9CD1-48DD-BCE4-F9EE2C934D76}" srcOrd="0" destOrd="0" parTransId="{1EEAE5BF-F1D0-4BAF-AA31-CC79CF76B20E}" sibTransId="{D085ECB2-C5F8-4323-992A-A6BA2E507E0F}"/>
    <dgm:cxn modelId="{7651DFB7-3343-49E7-B8EE-6C5AEB47F60A}" type="presOf" srcId="{85D7FC2C-7C84-4921-91D6-A28135F2CDA7}" destId="{0B1F69D8-E35B-495B-8265-8EFBDD22A5D2}" srcOrd="0" destOrd="0" presId="urn:microsoft.com/office/officeart/2005/8/layout/list1"/>
    <dgm:cxn modelId="{799D23D0-FD9D-49ED-8E60-2B67A5527F1D}" type="presOf" srcId="{ECFEC2B2-C785-432B-9336-69647478FA00}" destId="{7DBB93A1-7794-4833-A569-B5F0DA6337DF}" srcOrd="0" destOrd="1" presId="urn:microsoft.com/office/officeart/2005/8/layout/list1"/>
    <dgm:cxn modelId="{A98921DA-D5DF-43D7-9AD8-410962C74997}" type="presOf" srcId="{85D7FC2C-7C84-4921-91D6-A28135F2CDA7}" destId="{8E9A8DD0-2C5D-4BA5-9333-EF4993453B63}" srcOrd="1" destOrd="0" presId="urn:microsoft.com/office/officeart/2005/8/layout/list1"/>
    <dgm:cxn modelId="{653E26F5-07A2-4E6A-B070-6F8A9C56F3DF}" type="presOf" srcId="{893ADAEF-9CD1-48DD-BCE4-F9EE2C934D76}" destId="{DF417E5C-CD57-451F-912F-34529269E894}" srcOrd="0" destOrd="0" presId="urn:microsoft.com/office/officeart/2005/8/layout/list1"/>
    <dgm:cxn modelId="{BDDEDD24-0512-45DE-B45F-34AB241BFE14}" type="presParOf" srcId="{9B2A85C6-D23A-4F15-BA7A-2ABE701BEA7F}" destId="{F2EA145A-AC9D-4D53-96F3-9D1685A00F50}" srcOrd="0" destOrd="0" presId="urn:microsoft.com/office/officeart/2005/8/layout/list1"/>
    <dgm:cxn modelId="{7041D218-4326-44B0-BBC1-2504EFE82E57}" type="presParOf" srcId="{F2EA145A-AC9D-4D53-96F3-9D1685A00F50}" destId="{DF417E5C-CD57-451F-912F-34529269E894}" srcOrd="0" destOrd="0" presId="urn:microsoft.com/office/officeart/2005/8/layout/list1"/>
    <dgm:cxn modelId="{44D84B07-297E-48CF-A690-A5BB3070A326}" type="presParOf" srcId="{F2EA145A-AC9D-4D53-96F3-9D1685A00F50}" destId="{CEB20C3B-42BE-4FD5-A99A-CF360875CA85}" srcOrd="1" destOrd="0" presId="urn:microsoft.com/office/officeart/2005/8/layout/list1"/>
    <dgm:cxn modelId="{3E1E71CD-19D7-4365-A08D-A43CE3D55F2A}" type="presParOf" srcId="{9B2A85C6-D23A-4F15-BA7A-2ABE701BEA7F}" destId="{0579E21A-7F46-44EC-AB8A-AD8FF4EBFB21}" srcOrd="1" destOrd="0" presId="urn:microsoft.com/office/officeart/2005/8/layout/list1"/>
    <dgm:cxn modelId="{BE88BFA5-9EAC-4603-9E2F-A95A19CC0B68}" type="presParOf" srcId="{9B2A85C6-D23A-4F15-BA7A-2ABE701BEA7F}" destId="{9C58CA6A-4AE4-4560-9392-C5B01256DA81}" srcOrd="2" destOrd="0" presId="urn:microsoft.com/office/officeart/2005/8/layout/list1"/>
    <dgm:cxn modelId="{2F4C151F-30B4-487A-84FF-F21A25546A79}" type="presParOf" srcId="{9B2A85C6-D23A-4F15-BA7A-2ABE701BEA7F}" destId="{57144523-BA0D-4BC6-AD20-379F3D4D9F45}" srcOrd="3" destOrd="0" presId="urn:microsoft.com/office/officeart/2005/8/layout/list1"/>
    <dgm:cxn modelId="{DC2A669D-F0FD-4826-AF6C-FBB8EB924C72}" type="presParOf" srcId="{9B2A85C6-D23A-4F15-BA7A-2ABE701BEA7F}" destId="{9F3AAB24-C4A4-4CAF-A645-6E17304A3D8B}" srcOrd="4" destOrd="0" presId="urn:microsoft.com/office/officeart/2005/8/layout/list1"/>
    <dgm:cxn modelId="{C5BF6AE0-E6CB-47A2-A35B-341334842841}" type="presParOf" srcId="{9F3AAB24-C4A4-4CAF-A645-6E17304A3D8B}" destId="{0B1F69D8-E35B-495B-8265-8EFBDD22A5D2}" srcOrd="0" destOrd="0" presId="urn:microsoft.com/office/officeart/2005/8/layout/list1"/>
    <dgm:cxn modelId="{972B0990-25C1-4C6C-9148-649DD587AA78}" type="presParOf" srcId="{9F3AAB24-C4A4-4CAF-A645-6E17304A3D8B}" destId="{8E9A8DD0-2C5D-4BA5-9333-EF4993453B63}" srcOrd="1" destOrd="0" presId="urn:microsoft.com/office/officeart/2005/8/layout/list1"/>
    <dgm:cxn modelId="{5611C0A8-FBAC-4A02-93F8-70BE780A6AE8}" type="presParOf" srcId="{9B2A85C6-D23A-4F15-BA7A-2ABE701BEA7F}" destId="{4E586B2B-B7C3-4A00-B9D3-A325AB11B268}" srcOrd="5" destOrd="0" presId="urn:microsoft.com/office/officeart/2005/8/layout/list1"/>
    <dgm:cxn modelId="{6B99B3D7-792D-4500-85B5-1D78A110CEF4}" type="presParOf" srcId="{9B2A85C6-D23A-4F15-BA7A-2ABE701BEA7F}" destId="{7DBB93A1-7794-4833-A569-B5F0DA6337DF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29FB8-DB61-4481-8C83-9B89283061E2}">
      <dsp:nvSpPr>
        <dsp:cNvPr id="0" name=""/>
        <dsp:cNvSpPr/>
      </dsp:nvSpPr>
      <dsp:spPr>
        <a:xfrm>
          <a:off x="1262741" y="583316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Asp.Net</a:t>
          </a:r>
          <a:endParaRPr lang="en-US" sz="2100" kern="1200" dirty="0"/>
        </a:p>
      </dsp:txBody>
      <dsp:txXfrm>
        <a:off x="1572088" y="583316"/>
        <a:ext cx="1624070" cy="1289589"/>
      </dsp:txXfrm>
    </dsp:sp>
    <dsp:sp modelId="{CBCCF1E0-AEC6-4001-A147-5C26DE87D341}">
      <dsp:nvSpPr>
        <dsp:cNvPr id="0" name=""/>
        <dsp:cNvSpPr/>
      </dsp:nvSpPr>
      <dsp:spPr>
        <a:xfrm>
          <a:off x="1262761" y="1916558"/>
          <a:ext cx="1933416" cy="1183301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Self-Host</a:t>
          </a:r>
        </a:p>
      </dsp:txBody>
      <dsp:txXfrm>
        <a:off x="1572107" y="1916558"/>
        <a:ext cx="1624070" cy="1183301"/>
      </dsp:txXfrm>
    </dsp:sp>
    <dsp:sp modelId="{C4A8955B-66F4-492C-B5F9-E6CB06CACB1F}">
      <dsp:nvSpPr>
        <dsp:cNvPr id="0" name=""/>
        <dsp:cNvSpPr/>
      </dsp:nvSpPr>
      <dsp:spPr>
        <a:xfrm>
          <a:off x="1262761" y="3151968"/>
          <a:ext cx="1933416" cy="123497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Owin</a:t>
          </a:r>
          <a:endParaRPr lang="en-US" sz="2100" kern="1200" dirty="0"/>
        </a:p>
      </dsp:txBody>
      <dsp:txXfrm>
        <a:off x="1572107" y="3151968"/>
        <a:ext cx="1624070" cy="1234974"/>
      </dsp:txXfrm>
    </dsp:sp>
    <dsp:sp modelId="{FA8AE6C5-E191-435F-90CD-D88A14E26AA3}">
      <dsp:nvSpPr>
        <dsp:cNvPr id="0" name=""/>
        <dsp:cNvSpPr/>
      </dsp:nvSpPr>
      <dsp:spPr>
        <a:xfrm>
          <a:off x="2583433" y="1299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Server</a:t>
          </a:r>
        </a:p>
      </dsp:txBody>
      <dsp:txXfrm>
        <a:off x="2772194" y="190060"/>
        <a:ext cx="911422" cy="911422"/>
      </dsp:txXfrm>
    </dsp:sp>
    <dsp:sp modelId="{513BF947-8497-4B99-95AF-B0F16BF8DA5B}">
      <dsp:nvSpPr>
        <dsp:cNvPr id="0" name=""/>
        <dsp:cNvSpPr/>
      </dsp:nvSpPr>
      <dsp:spPr>
        <a:xfrm>
          <a:off x="8123001" y="415192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javaScript</a:t>
          </a:r>
          <a:endParaRPr lang="en-US" sz="2100" kern="1200" dirty="0"/>
        </a:p>
      </dsp:txBody>
      <dsp:txXfrm>
        <a:off x="8432347" y="415192"/>
        <a:ext cx="1624070" cy="1289589"/>
      </dsp:txXfrm>
    </dsp:sp>
    <dsp:sp modelId="{F83CECE1-E64F-4BBC-8757-BE5C3DFC9079}">
      <dsp:nvSpPr>
        <dsp:cNvPr id="0" name=""/>
        <dsp:cNvSpPr/>
      </dsp:nvSpPr>
      <dsp:spPr>
        <a:xfrm>
          <a:off x="8123001" y="1704781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 err="1"/>
            <a:t>.Net</a:t>
          </a:r>
          <a:endParaRPr lang="en-US" sz="2100" kern="1200" dirty="0"/>
        </a:p>
      </dsp:txBody>
      <dsp:txXfrm>
        <a:off x="8432347" y="1704781"/>
        <a:ext cx="1624070" cy="1289589"/>
      </dsp:txXfrm>
    </dsp:sp>
    <dsp:sp modelId="{92922D8D-2DF0-429C-B08C-C11121240830}">
      <dsp:nvSpPr>
        <dsp:cNvPr id="0" name=""/>
        <dsp:cNvSpPr/>
      </dsp:nvSpPr>
      <dsp:spPr>
        <a:xfrm>
          <a:off x="8123001" y="2994370"/>
          <a:ext cx="1933416" cy="128958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0" tIns="149352" rIns="149352" bIns="149352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Java/</a:t>
          </a:r>
          <a:r>
            <a:rPr lang="en-US" sz="2100" kern="1200" dirty="0" err="1"/>
            <a:t>ObjC</a:t>
          </a:r>
          <a:endParaRPr lang="en-US" sz="2100" kern="1200" dirty="0"/>
        </a:p>
      </dsp:txBody>
      <dsp:txXfrm>
        <a:off x="8432347" y="2994370"/>
        <a:ext cx="1624070" cy="1289589"/>
      </dsp:txXfrm>
    </dsp:sp>
    <dsp:sp modelId="{E53E2357-29CF-4FC6-88DB-0BDE3B934F89}">
      <dsp:nvSpPr>
        <dsp:cNvPr id="0" name=""/>
        <dsp:cNvSpPr/>
      </dsp:nvSpPr>
      <dsp:spPr>
        <a:xfrm>
          <a:off x="7091855" y="0"/>
          <a:ext cx="1288944" cy="1288944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hueMod val="94000"/>
                <a:satMod val="130000"/>
                <a:lumMod val="128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rotWithShape="0">
            <a:srgbClr val="000000">
              <a:alpha val="46000"/>
            </a:srgbClr>
          </a:outerShdw>
        </a:effectLst>
        <a:scene3d>
          <a:camera prst="orthographicFront">
            <a:rot lat="0" lon="0" rev="0"/>
          </a:camera>
          <a:lightRig rig="threePt" dir="t"/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Client</a:t>
          </a:r>
        </a:p>
      </dsp:txBody>
      <dsp:txXfrm>
        <a:off x="7280616" y="188761"/>
        <a:ext cx="911422" cy="91142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58CA6A-4AE4-4560-9392-C5B01256DA81}">
      <dsp:nvSpPr>
        <dsp:cNvPr id="0" name=""/>
        <dsp:cNvSpPr/>
      </dsp:nvSpPr>
      <dsp:spPr>
        <a:xfrm>
          <a:off x="0" y="468783"/>
          <a:ext cx="8128000" cy="2375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Events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Promises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 err="1"/>
            <a:t>Async</a:t>
          </a:r>
          <a:endParaRPr lang="en-US" sz="2600" kern="1200" dirty="0"/>
        </a:p>
      </dsp:txBody>
      <dsp:txXfrm>
        <a:off x="0" y="468783"/>
        <a:ext cx="8128000" cy="2375100"/>
      </dsp:txXfrm>
    </dsp:sp>
    <dsp:sp modelId="{CEB20C3B-42BE-4FD5-A99A-CF360875CA85}">
      <dsp:nvSpPr>
        <dsp:cNvPr id="0" name=""/>
        <dsp:cNvSpPr/>
      </dsp:nvSpPr>
      <dsp:spPr>
        <a:xfrm>
          <a:off x="406400" y="8502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Traditional Strategies</a:t>
          </a:r>
        </a:p>
      </dsp:txBody>
      <dsp:txXfrm>
        <a:off x="443867" y="122490"/>
        <a:ext cx="5614666" cy="692586"/>
      </dsp:txXfrm>
    </dsp:sp>
    <dsp:sp modelId="{7DBB93A1-7794-4833-A569-B5F0DA6337DF}">
      <dsp:nvSpPr>
        <dsp:cNvPr id="0" name=""/>
        <dsp:cNvSpPr/>
      </dsp:nvSpPr>
      <dsp:spPr>
        <a:xfrm>
          <a:off x="0" y="3368043"/>
          <a:ext cx="8128000" cy="1965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0823" tIns="541528" rIns="630823" bIns="184912" numCol="1" spcCol="1270" anchor="t" anchorCtr="0">
          <a:noAutofit/>
        </a:bodyPr>
        <a:lstStyle/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Nested callbacks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Cancellation</a:t>
          </a:r>
        </a:p>
        <a:p>
          <a:pPr marL="228600" lvl="1" indent="-228600" algn="l" defTabSz="1155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600" kern="1200" dirty="0"/>
            <a:t>Testing – Mocking and Injection</a:t>
          </a:r>
        </a:p>
      </dsp:txBody>
      <dsp:txXfrm>
        <a:off x="0" y="3368043"/>
        <a:ext cx="8128000" cy="1965600"/>
      </dsp:txXfrm>
    </dsp:sp>
    <dsp:sp modelId="{8E9A8DD0-2C5D-4BA5-9333-EF4993453B63}">
      <dsp:nvSpPr>
        <dsp:cNvPr id="0" name=""/>
        <dsp:cNvSpPr/>
      </dsp:nvSpPr>
      <dsp:spPr>
        <a:xfrm>
          <a:off x="406400" y="2984283"/>
          <a:ext cx="5689600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Problems</a:t>
          </a:r>
        </a:p>
      </dsp:txBody>
      <dsp:txXfrm>
        <a:off x="443867" y="3021750"/>
        <a:ext cx="5614666" cy="6925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E4371-0E50-4EEC-AC15-0ABAB1E82AE7}" type="datetimeFigureOut">
              <a:rPr lang="en-US" smtClean="0"/>
              <a:t>10/14/2017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BF407-52CF-4DA2-8A0A-193A0D4A80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628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/>
        <p:txBody>
          <a:bodyPr lIns="182880" tIns="146304" rIns="182880" bIns="146304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635896"/>
            <a:ext cx="11653523" cy="4929479"/>
          </a:xfrm>
        </p:spPr>
        <p:txBody>
          <a:bodyPr lIns="182880" tIns="146304" rIns="182880" bIns="146304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095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1051">
          <p15:clr>
            <a:srgbClr val="FBAE40"/>
          </p15:clr>
        </p15:guide>
        <p15:guide id="2" pos="391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6663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1"/>
            <a:ext cx="11151917" cy="19735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77641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10/14/2017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  <p:sldLayoutId id="2147483670" r:id="rId19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eactiveCocoa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jp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://blogs.msdn.com/b/rxteam/" TargetMode="External"/><Relationship Id="rId3" Type="http://schemas.openxmlformats.org/officeDocument/2006/relationships/hyperlink" Target="https://jabbr.net/" TargetMode="External"/><Relationship Id="rId7" Type="http://schemas.openxmlformats.org/officeDocument/2006/relationships/hyperlink" Target="http://msdn.microsoft.com/en-us/data/gg577609.aspx" TargetMode="External"/><Relationship Id="rId2" Type="http://schemas.openxmlformats.org/officeDocument/2006/relationships/hyperlink" Target="http://www.asp.net/signalr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://www.campusmvp.net/signalr-ebook" TargetMode="External"/><Relationship Id="rId11" Type="http://schemas.openxmlformats.org/officeDocument/2006/relationships/hyperlink" Target="http://www.introtorx.com/" TargetMode="External"/><Relationship Id="rId5" Type="http://schemas.openxmlformats.org/officeDocument/2006/relationships/hyperlink" Target="http://shootr.signalr.net/" TargetMode="External"/><Relationship Id="rId10" Type="http://schemas.openxmlformats.org/officeDocument/2006/relationships/hyperlink" Target="http://paper.li/jimwooley/1365169132?utm_source=subscription&amp;utm_medium=email&amp;utm_campaign=paper_sub" TargetMode="External"/><Relationship Id="rId4" Type="http://schemas.openxmlformats.org/officeDocument/2006/relationships/hyperlink" Target="http://www.jabbr.net/" TargetMode="External"/><Relationship Id="rId9" Type="http://schemas.openxmlformats.org/officeDocument/2006/relationships/hyperlink" Target="http://rx.codeplex.com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hinqlinq.com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6432" y="1958966"/>
            <a:ext cx="10699135" cy="2119048"/>
          </a:xfrm>
          <a:solidFill>
            <a:srgbClr val="000000">
              <a:alpha val="69804"/>
            </a:srgb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Getting Pushy with SignalR and Rx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https://github.com/jwooley/SignalrRxSamples</a:t>
            </a:r>
            <a:b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</a:br>
            <a:r>
              <a:rPr lang="en-US" sz="4000" cap="small" dirty="0">
                <a:solidFill>
                  <a:schemeClr val="tx1">
                    <a:lumMod val="85000"/>
                  </a:schemeClr>
                </a:solidFill>
              </a:rPr>
              <a:t>https://jwooley.github.io/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97" y="4664961"/>
            <a:ext cx="3869127" cy="1947333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65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61106" y="-14822"/>
            <a:ext cx="8534400" cy="1507067"/>
          </a:xfrm>
        </p:spPr>
        <p:txBody>
          <a:bodyPr/>
          <a:lstStyle/>
          <a:p>
            <a:r>
              <a:rPr lang="en-US" dirty="0"/>
              <a:t>Scale-out provider architecture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3569861" y="3352814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308554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9047246" y="3361049"/>
            <a:ext cx="1194316" cy="856613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9" name="Round Same Side Corner Rectangle 8"/>
          <p:cNvSpPr/>
          <p:nvPr/>
        </p:nvSpPr>
        <p:spPr bwMode="auto">
          <a:xfrm>
            <a:off x="3083895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0" name="Round Same Side Corner Rectangle 9"/>
          <p:cNvSpPr/>
          <p:nvPr/>
        </p:nvSpPr>
        <p:spPr bwMode="auto">
          <a:xfrm>
            <a:off x="4615917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1" name="Round Same Side Corner Rectangle 10"/>
          <p:cNvSpPr/>
          <p:nvPr/>
        </p:nvSpPr>
        <p:spPr bwMode="auto">
          <a:xfrm>
            <a:off x="3466902" y="5733209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2" name="Round Same Side Corner Rectangle 11"/>
          <p:cNvSpPr/>
          <p:nvPr/>
        </p:nvSpPr>
        <p:spPr bwMode="auto">
          <a:xfrm>
            <a:off x="4232911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3" name="Round Same Side Corner Rectangle 12"/>
          <p:cNvSpPr/>
          <p:nvPr/>
        </p:nvSpPr>
        <p:spPr bwMode="auto">
          <a:xfrm>
            <a:off x="5822588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4" name="Round Same Side Corner Rectangle 13"/>
          <p:cNvSpPr/>
          <p:nvPr/>
        </p:nvSpPr>
        <p:spPr bwMode="auto">
          <a:xfrm>
            <a:off x="7354610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5" name="Round Same Side Corner Rectangle 14"/>
          <p:cNvSpPr/>
          <p:nvPr/>
        </p:nvSpPr>
        <p:spPr bwMode="auto">
          <a:xfrm>
            <a:off x="6205595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6" name="Round Same Side Corner Rectangle 15"/>
          <p:cNvSpPr/>
          <p:nvPr/>
        </p:nvSpPr>
        <p:spPr bwMode="auto">
          <a:xfrm>
            <a:off x="6971604" y="573320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7" name="Round Same Side Corner Rectangle 16"/>
          <p:cNvSpPr/>
          <p:nvPr/>
        </p:nvSpPr>
        <p:spPr bwMode="auto">
          <a:xfrm>
            <a:off x="8561282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8" name="Round Same Side Corner Rectangle 17"/>
          <p:cNvSpPr/>
          <p:nvPr/>
        </p:nvSpPr>
        <p:spPr bwMode="auto">
          <a:xfrm>
            <a:off x="10093304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19" name="Round Same Side Corner Rectangle 18"/>
          <p:cNvSpPr/>
          <p:nvPr/>
        </p:nvSpPr>
        <p:spPr bwMode="auto">
          <a:xfrm>
            <a:off x="8944289" y="573320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0" name="Round Same Side Corner Rectangle 19"/>
          <p:cNvSpPr/>
          <p:nvPr/>
        </p:nvSpPr>
        <p:spPr bwMode="auto">
          <a:xfrm>
            <a:off x="9710298" y="573320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21" name="Straight Connector 20"/>
          <p:cNvCxnSpPr>
            <a:stCxn id="9" idx="3"/>
            <a:endCxn id="6" idx="2"/>
          </p:cNvCxnSpPr>
          <p:nvPr/>
        </p:nvCxnSpPr>
        <p:spPr>
          <a:xfrm flipV="1">
            <a:off x="3401008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6" idx="3"/>
            <a:endCxn id="6" idx="2"/>
          </p:cNvCxnSpPr>
          <p:nvPr/>
        </p:nvCxnSpPr>
        <p:spPr>
          <a:xfrm flipV="1">
            <a:off x="4158781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0" idx="3"/>
            <a:endCxn id="6" idx="2"/>
          </p:cNvCxnSpPr>
          <p:nvPr/>
        </p:nvCxnSpPr>
        <p:spPr>
          <a:xfrm flipH="1" flipV="1">
            <a:off x="4167019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1" idx="3"/>
            <a:endCxn id="6" idx="2"/>
          </p:cNvCxnSpPr>
          <p:nvPr/>
        </p:nvCxnSpPr>
        <p:spPr>
          <a:xfrm flipV="1">
            <a:off x="3784015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2" idx="3"/>
            <a:endCxn id="6" idx="2"/>
          </p:cNvCxnSpPr>
          <p:nvPr/>
        </p:nvCxnSpPr>
        <p:spPr>
          <a:xfrm flipH="1" flipV="1">
            <a:off x="4167020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 Same Side Corner Rectangle 25"/>
          <p:cNvSpPr/>
          <p:nvPr/>
        </p:nvSpPr>
        <p:spPr bwMode="auto">
          <a:xfrm>
            <a:off x="3841669" y="5115458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sp>
        <p:nvSpPr>
          <p:cNvPr id="27" name="Can 26"/>
          <p:cNvSpPr/>
          <p:nvPr/>
        </p:nvSpPr>
        <p:spPr bwMode="auto">
          <a:xfrm rot="5400000">
            <a:off x="6709064" y="-1530501"/>
            <a:ext cx="393300" cy="6671705"/>
          </a:xfrm>
          <a:prstGeom prst="can">
            <a:avLst/>
          </a:prstGeom>
          <a:solidFill>
            <a:schemeClr val="accent6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66" name="Group 65"/>
          <p:cNvGrpSpPr/>
          <p:nvPr/>
        </p:nvGrpSpPr>
        <p:grpSpPr>
          <a:xfrm>
            <a:off x="3837553" y="2002001"/>
            <a:ext cx="658932" cy="1350813"/>
            <a:chOff x="3914503" y="2041648"/>
            <a:chExt cx="672145" cy="1377900"/>
          </a:xfrm>
        </p:grpSpPr>
        <p:cxnSp>
          <p:nvCxnSpPr>
            <p:cNvPr id="28" name="Straight Connector 27"/>
            <p:cNvCxnSpPr>
              <a:stCxn id="6" idx="0"/>
            </p:cNvCxnSpPr>
            <p:nvPr/>
          </p:nvCxnSpPr>
          <p:spPr>
            <a:xfrm flipV="1">
              <a:off x="4250575" y="2041650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914503" y="2041649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4586648" y="2041648"/>
              <a:ext cx="0" cy="1377898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 flipV="1">
            <a:off x="6131463" y="4209427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6889237" y="4209427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 flipV="1">
            <a:off x="6897475" y="4209427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V="1">
            <a:off x="6514470" y="4209426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 flipV="1">
            <a:off x="6897475" y="4209427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 Same Side Corner Rectangle 35"/>
          <p:cNvSpPr/>
          <p:nvPr/>
        </p:nvSpPr>
        <p:spPr bwMode="auto">
          <a:xfrm>
            <a:off x="6580362" y="5115456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V="1">
            <a:off x="8870158" y="4209425"/>
            <a:ext cx="766011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9627932" y="4209425"/>
            <a:ext cx="8237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 flipV="1">
            <a:off x="9636169" y="4209425"/>
            <a:ext cx="766010" cy="906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9253165" y="4209424"/>
            <a:ext cx="383005" cy="1523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 flipV="1">
            <a:off x="9636170" y="4209425"/>
            <a:ext cx="383005" cy="15237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ound Same Side Corner Rectangle 41"/>
          <p:cNvSpPr/>
          <p:nvPr/>
        </p:nvSpPr>
        <p:spPr bwMode="auto">
          <a:xfrm>
            <a:off x="9319057" y="5115457"/>
            <a:ext cx="634224" cy="461254"/>
          </a:xfrm>
          <a:prstGeom prst="round2Same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23" tIns="45711" rIns="91423" bIns="45711" numCol="1" rtlCol="0" anchor="ctr" anchorCtr="0" compatLnSpc="1">
            <a:prstTxWarp prst="textNoShape">
              <a:avLst/>
            </a:prstTxWarp>
          </a:bodyPr>
          <a:lstStyle/>
          <a:p>
            <a:pPr algn="ctr" defTabSz="913924" fontAlgn="base">
              <a:spcBef>
                <a:spcPct val="0"/>
              </a:spcBef>
              <a:spcAft>
                <a:spcPct val="0"/>
              </a:spcAft>
            </a:pPr>
            <a:endParaRPr lang="en-US" sz="22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</a:endParaRPr>
          </a:p>
        </p:txBody>
      </p:sp>
      <p:grpSp>
        <p:nvGrpSpPr>
          <p:cNvPr id="43" name="Group 42"/>
          <p:cNvGrpSpPr/>
          <p:nvPr/>
        </p:nvGrpSpPr>
        <p:grpSpPr>
          <a:xfrm>
            <a:off x="6576246" y="2002000"/>
            <a:ext cx="658932" cy="1350813"/>
            <a:chOff x="6524368" y="2001796"/>
            <a:chExt cx="659026" cy="1351005"/>
          </a:xfrm>
        </p:grpSpPr>
        <p:cxnSp>
          <p:nvCxnSpPr>
            <p:cNvPr id="44" name="Straight Connector 43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9306703" y="2002002"/>
            <a:ext cx="658932" cy="1350813"/>
            <a:chOff x="6524368" y="2001796"/>
            <a:chExt cx="659026" cy="1351005"/>
          </a:xfrm>
        </p:grpSpPr>
        <p:cxnSp>
          <p:nvCxnSpPr>
            <p:cNvPr id="48" name="Straight Connector 47"/>
            <p:cNvCxnSpPr/>
            <p:nvPr/>
          </p:nvCxnSpPr>
          <p:spPr>
            <a:xfrm flipV="1">
              <a:off x="6853881" y="2001798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6524368" y="2001797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7183394" y="2001796"/>
              <a:ext cx="0" cy="1351003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26"/>
          <p:cNvGrpSpPr/>
          <p:nvPr/>
        </p:nvGrpSpPr>
        <p:grpSpPr>
          <a:xfrm>
            <a:off x="3098865" y="5213065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2" name="Rectangle 51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3" name="Isosceles Triangle 52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4" name="Group 55"/>
          <p:cNvGrpSpPr/>
          <p:nvPr/>
        </p:nvGrpSpPr>
        <p:grpSpPr>
          <a:xfrm>
            <a:off x="4014640" y="1714879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5" name="Rectangle 54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6" name="Isosceles Triangle 55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57" name="Group 58"/>
          <p:cNvGrpSpPr/>
          <p:nvPr/>
        </p:nvGrpSpPr>
        <p:grpSpPr>
          <a:xfrm>
            <a:off x="6753334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58" name="Rectangle 57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59" name="Isosceles Triangle 58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grpSp>
        <p:nvGrpSpPr>
          <p:cNvPr id="60" name="Group 61"/>
          <p:cNvGrpSpPr/>
          <p:nvPr/>
        </p:nvGrpSpPr>
        <p:grpSpPr>
          <a:xfrm>
            <a:off x="9483790" y="1704478"/>
            <a:ext cx="304758" cy="172970"/>
            <a:chOff x="1919415" y="2504303"/>
            <a:chExt cx="304801" cy="172994"/>
          </a:xfrm>
          <a:solidFill>
            <a:schemeClr val="accent4"/>
          </a:solidFill>
        </p:grpSpPr>
        <p:sp>
          <p:nvSpPr>
            <p:cNvPr id="61" name="Rectangle 60"/>
            <p:cNvSpPr/>
            <p:nvPr/>
          </p:nvSpPr>
          <p:spPr bwMode="auto">
            <a:xfrm>
              <a:off x="1919416" y="2504303"/>
              <a:ext cx="304800" cy="172994"/>
            </a:xfrm>
            <a:prstGeom prst="rect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  <p:sp>
          <p:nvSpPr>
            <p:cNvPr id="62" name="Isosceles Triangle 61"/>
            <p:cNvSpPr/>
            <p:nvPr/>
          </p:nvSpPr>
          <p:spPr bwMode="auto">
            <a:xfrm rot="10800000">
              <a:off x="1919415" y="2505064"/>
              <a:ext cx="304800" cy="123835"/>
            </a:xfrm>
            <a:prstGeom prst="triangle">
              <a:avLst/>
            </a:prstGeom>
            <a:grpFill/>
            <a:ln>
              <a:solidFill>
                <a:schemeClr val="bg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vert="horz" wrap="square" lIns="91423" tIns="45711" rIns="91423" bIns="45711" numCol="1" rtlCol="0" anchor="ctr" anchorCtr="0" compatLnSpc="1">
              <a:prstTxWarp prst="textNoShape">
                <a:avLst/>
              </a:prstTxWarp>
            </a:bodyPr>
            <a:lstStyle/>
            <a:p>
              <a:pPr algn="ctr" defTabSz="913924" fontAlgn="base">
                <a:spcBef>
                  <a:spcPct val="0"/>
                </a:spcBef>
                <a:spcAft>
                  <a:spcPct val="0"/>
                </a:spcAft>
              </a:pPr>
              <a:endParaRPr lang="en-US" sz="2200" b="1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endParaRP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493346" y="3432743"/>
            <a:ext cx="2123961" cy="86895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>
                <a:solidFill>
                  <a:schemeClr val="tx1">
                    <a:lumMod val="65000"/>
                    <a:lumOff val="35000"/>
                  </a:schemeClr>
                </a:solidFill>
              </a:rPr>
              <a:t>web nodes</a:t>
            </a:r>
            <a:endParaRPr lang="en-US" sz="3137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93346" y="5024500"/>
            <a:ext cx="2123961" cy="4344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clients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93345" y="1644743"/>
            <a:ext cx="2417585" cy="43447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SzPct val="80000"/>
            </a:pPr>
            <a:r>
              <a:rPr lang="en-US" sz="3137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backplane</a:t>
            </a:r>
          </a:p>
        </p:txBody>
      </p:sp>
      <p:sp>
        <p:nvSpPr>
          <p:cNvPr id="67" name="Rectangular Callout 66"/>
          <p:cNvSpPr/>
          <p:nvPr/>
        </p:nvSpPr>
        <p:spPr bwMode="auto">
          <a:xfrm>
            <a:off x="568047" y="2159066"/>
            <a:ext cx="2299263" cy="1153528"/>
          </a:xfrm>
          <a:prstGeom prst="wedgeRectCallout">
            <a:avLst>
              <a:gd name="adj1" fmla="val 91283"/>
              <a:gd name="adj2" fmla="val -2646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Messages </a:t>
            </a:r>
            <a:r>
              <a:rPr lang="en-US" sz="1961" spc="-100" dirty="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sharded</a:t>
            </a:r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 over multiple backplane streams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458662" y="2395735"/>
            <a:ext cx="7782900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Application_Start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EventArgs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RouteTable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.Routes.MapHubs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GlobalHost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.DependencyResolver.UseRedis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(server,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		port, password,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SignalR.Redis.Sample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0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4325E-6 -2.84158E-6 L 0.07569 -0.16001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78" y="-80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569 -0.16001 L 0.07506 -0.50681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-173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0133E-6 3.54063E-6 L 4.40133E-6 0.34521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249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2.28325E-6 L 2.67041E-6 0.35202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2.28325E-6 L -8.16952E-7 0.34975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47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1 0.34975 L 0.00051 0.55469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67041E-6 0.35202 L 2.67041E-6 0.56287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531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16952E-7 0.34975 L -8.16952E-7 0.56287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65" grpId="0"/>
      <p:bldP spid="67" grpId="0" animBg="1"/>
      <p:bldP spid="67" grpId="1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33F0F9-4EF9-4D2B-8BEE-1222CA4E5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4E2B6B-0923-4C8C-B74B-ECD95F03D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10232604" cy="3615267"/>
          </a:xfrm>
        </p:spPr>
        <p:txBody>
          <a:bodyPr>
            <a:normAutofit/>
          </a:bodyPr>
          <a:lstStyle/>
          <a:p>
            <a:r>
              <a:rPr lang="en-US" strike="sngStrike" dirty="0">
                <a:solidFill>
                  <a:srgbClr val="002060"/>
                </a:solidFill>
              </a:rPr>
              <a:t>Preview not shipping until after Core 2.0  </a:t>
            </a:r>
            <a:r>
              <a:rPr lang="en-US" dirty="0">
                <a:solidFill>
                  <a:srgbClr val="002060"/>
                </a:solidFill>
              </a:rPr>
              <a:t>Currently 1.0.0-alpha1-final </a:t>
            </a:r>
          </a:p>
          <a:p>
            <a:r>
              <a:rPr lang="en-US" dirty="0"/>
              <a:t>Replacing </a:t>
            </a:r>
            <a:r>
              <a:rPr lang="en-US" dirty="0" err="1"/>
              <a:t>GlobalHost</a:t>
            </a:r>
            <a:r>
              <a:rPr lang="en-US" dirty="0"/>
              <a:t> with DI</a:t>
            </a:r>
          </a:p>
          <a:p>
            <a:r>
              <a:rPr lang="en-US" dirty="0"/>
              <a:t>Additional transports (Not just HTTP)</a:t>
            </a:r>
          </a:p>
          <a:p>
            <a:r>
              <a:rPr lang="en-US" dirty="0"/>
              <a:t>Remove jQuery dependency</a:t>
            </a:r>
          </a:p>
          <a:p>
            <a:r>
              <a:rPr lang="en-US" dirty="0"/>
              <a:t>Drop </a:t>
            </a:r>
            <a:r>
              <a:rPr lang="en-US" dirty="0" err="1"/>
              <a:t>ForeverFrame</a:t>
            </a:r>
            <a:endParaRPr lang="en-US" dirty="0"/>
          </a:p>
          <a:p>
            <a:r>
              <a:rPr lang="en-US" dirty="0"/>
              <a:t>Separate connection by hub</a:t>
            </a:r>
          </a:p>
          <a:p>
            <a:r>
              <a:rPr lang="en-US" dirty="0"/>
              <a:t>New client libraries (swift)</a:t>
            </a:r>
          </a:p>
          <a:p>
            <a:r>
              <a:rPr lang="en-US" dirty="0"/>
              <a:t>Binary data support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48FF9B-25F6-4B05-B562-2ADF2346444C}"/>
              </a:ext>
            </a:extLst>
          </p:cNvPr>
          <p:cNvSpPr/>
          <p:nvPr/>
        </p:nvSpPr>
        <p:spPr>
          <a:xfrm>
            <a:off x="1945621" y="6488668"/>
            <a:ext cx="6011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http://channel9.msdn.com/Events/Build/2017/B8078</a:t>
            </a:r>
          </a:p>
        </p:txBody>
      </p:sp>
    </p:spTree>
    <p:extLst>
      <p:ext uri="{BB962C8B-B14F-4D97-AF65-F5344CB8AC3E}">
        <p14:creationId xmlns:p14="http://schemas.microsoft.com/office/powerpoint/2010/main" val="1405017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SignalR Core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242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2A686-35C1-418D-B4DA-A91776E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5132" y="0"/>
            <a:ext cx="8534400" cy="750595"/>
          </a:xfrm>
        </p:spPr>
        <p:txBody>
          <a:bodyPr>
            <a:normAutofit/>
          </a:bodyPr>
          <a:lstStyle/>
          <a:p>
            <a:r>
              <a:rPr lang="en-US" dirty="0"/>
              <a:t>Programming options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97941FCE-3C61-48D3-8EA1-2F17EE6E903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15922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3D5546-DAF2-41EE-82C0-98E1A846E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919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E9A8DD0-2C5D-4BA5-9333-EF4993453B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7DBB93A1-7794-4833-A569-B5F0DA6337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 uiExpand="1">
        <p:bldSub>
          <a:bldDgm bld="one"/>
        </p:bldSub>
      </p:bldGraphic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"/>
          <p:cNvSpPr txBox="1">
            <a:spLocks/>
          </p:cNvSpPr>
          <p:nvPr/>
        </p:nvSpPr>
        <p:spPr>
          <a:xfrm>
            <a:off x="329084" y="2094291"/>
            <a:ext cx="5647173" cy="2231571"/>
          </a:xfrm>
          <a:prstGeom prst="rect">
            <a:avLst/>
          </a:prstGeom>
          <a:solidFill>
            <a:schemeClr val="tx1">
              <a:lumMod val="65000"/>
            </a:schemeClr>
          </a:solidFill>
        </p:spPr>
        <p:txBody>
          <a:bodyPr vert="horz" lIns="91440" tIns="45720" rIns="91440" bIns="45720" rtlCol="0" anchor="t">
            <a:normAutofit fontScale="92500" lnSpcReduction="20000"/>
          </a:bodyPr>
          <a:lstStyle>
            <a:defPPr>
              <a:defRPr lang="en-US"/>
            </a:defPPr>
            <a:lvl1pPr marL="0" algn="r" defTabSz="457200" rtl="0" eaLnBrk="1" latinLnBrk="0" hangingPunct="1">
              <a:defRPr sz="1000" b="0" i="0" kern="1200">
                <a:solidFill>
                  <a:schemeClr val="bg2">
                    <a:lumMod val="50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interface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IEnumerator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&lt;</a:t>
            </a:r>
            <a:r>
              <a:rPr lang="en-US" sz="1900" dirty="0">
                <a:solidFill>
                  <a:srgbClr val="010001"/>
                </a:solidFill>
                <a:latin typeface="Consolas" pitchFamily="49" charset="0"/>
              </a:rPr>
              <a:t>T</a:t>
            </a:r>
            <a:r>
              <a:rPr lang="en-US" sz="1800" dirty="0">
                <a:solidFill>
                  <a:srgbClr val="2B91A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{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; }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 err="1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bool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MoveNext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  </a:t>
            </a:r>
            <a:r>
              <a:rPr lang="en-US" sz="1800" dirty="0">
                <a:solidFill>
                  <a:srgbClr val="400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01000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Reset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LINQ</a:t>
            </a:r>
          </a:p>
        </p:txBody>
      </p:sp>
      <p:sp>
        <p:nvSpPr>
          <p:cNvPr id="7" name="Left Arrow 6"/>
          <p:cNvSpPr/>
          <p:nvPr/>
        </p:nvSpPr>
        <p:spPr bwMode="auto">
          <a:xfrm>
            <a:off x="3586537" y="2714776"/>
            <a:ext cx="2458090" cy="990600"/>
          </a:xfrm>
          <a:prstGeom prst="lef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36" tIns="45718" rIns="91436" bIns="45718" numCol="1" rtlCol="0" anchor="ctr" anchorCtr="0" compatLnSpc="1">
            <a:prstTxWarp prst="textNoShape">
              <a:avLst/>
            </a:prstTxWarp>
          </a:bodyPr>
          <a:lstStyle/>
          <a:p>
            <a:pPr algn="ctr" defTabSz="914099" fontAlgn="base">
              <a:spcBef>
                <a:spcPct val="0"/>
              </a:spcBef>
              <a:spcAft>
                <a:spcPct val="0"/>
              </a:spcAft>
            </a:pPr>
            <a:r>
              <a:rPr lang="en-US" sz="22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</a:rPr>
              <a:t>Blocking</a:t>
            </a:r>
          </a:p>
        </p:txBody>
      </p:sp>
      <p:sp>
        <p:nvSpPr>
          <p:cNvPr id="8" name="Text Placeholder 2"/>
          <p:cNvSpPr txBox="1">
            <a:spLocks noGrp="1"/>
          </p:cNvSpPr>
          <p:nvPr>
            <p:ph idx="1"/>
          </p:nvPr>
        </p:nvSpPr>
        <p:spPr>
          <a:xfrm>
            <a:off x="6112996" y="2158571"/>
            <a:ext cx="5542417" cy="2103012"/>
          </a:xfrm>
          <a:prstGeom prst="rect">
            <a:avLst/>
          </a:prstGeom>
          <a:solidFill>
            <a:schemeClr val="tx1">
              <a:lumMod val="65000"/>
            </a:schemeClr>
          </a:solidFill>
          <a:ln w="9525">
            <a:solidFill>
              <a:schemeClr val="tx1"/>
            </a:solidFill>
          </a:ln>
        </p:spPr>
        <p:txBody>
          <a:bodyPr vert="horz" wrap="square" lIns="0" tIns="0" rIns="0" bIns="0" rtlCol="0">
            <a:spAutoFit/>
          </a:bodyPr>
          <a:lstStyle>
            <a:lvl1pPr marL="460375" indent="-4603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None/>
              <a:defRPr sz="1800" b="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Consolas" pitchFamily="49" charset="0"/>
                <a:ea typeface="+mn-ea"/>
                <a:cs typeface="+mn-cs"/>
              </a:defRPr>
            </a:lvl1pPr>
            <a:lvl2pPr marL="855663" indent="-395288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8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1258888" indent="-40322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4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604963" indent="-346075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941513" indent="-336550" algn="l" defTabSz="914363" rtl="0" eaLnBrk="1" latinLnBrk="0" hangingPunct="1">
              <a:lnSpc>
                <a:spcPct val="90000"/>
              </a:lnSpc>
              <a:spcBef>
                <a:spcPct val="20000"/>
              </a:spcBef>
              <a:buSzPct val="90000"/>
              <a:buFontTx/>
              <a:buBlip>
                <a:blip r:embed="rId2"/>
              </a:buBlip>
              <a:defRPr sz="2000" kern="1200">
                <a:gradFill>
                  <a:gsLst>
                    <a:gs pos="0">
                      <a:schemeClr val="tx1"/>
                    </a:gs>
                    <a:gs pos="86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499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81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63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45" indent="-228591" algn="l" defTabSz="914363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>
                <a:solidFill>
                  <a:srgbClr val="400080"/>
                </a:solidFill>
              </a:rPr>
              <a:t>public</a:t>
            </a:r>
            <a:r>
              <a:rPr lang="en-US" dirty="0"/>
              <a:t> </a:t>
            </a:r>
            <a:r>
              <a:rPr lang="en-US" dirty="0">
                <a:solidFill>
                  <a:srgbClr val="400080"/>
                </a:solidFill>
              </a:rPr>
              <a:t>interface</a:t>
            </a:r>
            <a:r>
              <a:rPr lang="en-US" dirty="0"/>
              <a:t> </a:t>
            </a:r>
            <a:r>
              <a:rPr lang="en-US" dirty="0" err="1">
                <a:solidFill>
                  <a:srgbClr val="2B91AF"/>
                </a:solidFill>
              </a:rPr>
              <a:t>IObserver</a:t>
            </a:r>
            <a:r>
              <a:rPr lang="en-US" dirty="0">
                <a:solidFill>
                  <a:srgbClr val="2E53D1"/>
                </a:solidFill>
              </a:rPr>
              <a:t>&lt;</a:t>
            </a:r>
            <a:r>
              <a:rPr lang="en-US" dirty="0">
                <a:solidFill>
                  <a:srgbClr val="010001"/>
                </a:solidFill>
              </a:rPr>
              <a:t>T</a:t>
            </a:r>
            <a:r>
              <a:rPr lang="en-US" dirty="0">
                <a:solidFill>
                  <a:srgbClr val="2E53D1"/>
                </a:solidFill>
              </a:rPr>
              <a:t>&gt;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{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OnCompleted</a:t>
            </a:r>
            <a:r>
              <a:rPr lang="en-US" dirty="0"/>
              <a:t>();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OnError</a:t>
            </a:r>
            <a:r>
              <a:rPr lang="en-US" dirty="0"/>
              <a:t>(</a:t>
            </a:r>
            <a:r>
              <a:rPr lang="en-US" dirty="0">
                <a:solidFill>
                  <a:srgbClr val="305FB6"/>
                </a:solidFill>
              </a:rPr>
              <a:t>Exception</a:t>
            </a:r>
            <a:r>
              <a:rPr lang="en-US" dirty="0"/>
              <a:t> </a:t>
            </a:r>
            <a:r>
              <a:rPr lang="en-US" dirty="0">
                <a:solidFill>
                  <a:srgbClr val="010001"/>
                </a:solidFill>
              </a:rPr>
              <a:t>exception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    </a:t>
            </a:r>
            <a:r>
              <a:rPr lang="en-US" dirty="0">
                <a:solidFill>
                  <a:srgbClr val="400080"/>
                </a:solidFill>
              </a:rPr>
              <a:t>void</a:t>
            </a:r>
            <a:r>
              <a:rPr lang="en-US" dirty="0"/>
              <a:t> </a:t>
            </a:r>
            <a:r>
              <a:rPr lang="en-US" dirty="0" err="1">
                <a:solidFill>
                  <a:srgbClr val="010001"/>
                </a:solidFill>
              </a:rPr>
              <a:t>OnNext</a:t>
            </a:r>
            <a:r>
              <a:rPr lang="en-US" dirty="0"/>
              <a:t>(T </a:t>
            </a:r>
            <a:r>
              <a:rPr lang="en-US" dirty="0">
                <a:solidFill>
                  <a:srgbClr val="010001"/>
                </a:solidFill>
              </a:rPr>
              <a:t>value</a:t>
            </a:r>
            <a:r>
              <a:rPr lang="en-US" dirty="0"/>
              <a:t>);</a:t>
            </a:r>
          </a:p>
          <a:p>
            <a:pPr>
              <a:lnSpc>
                <a:spcPct val="80000"/>
              </a:lnSpc>
              <a:spcBef>
                <a:spcPts val="600"/>
              </a:spcBef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363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3436" y="228600"/>
            <a:ext cx="8363938" cy="609398"/>
          </a:xfrm>
        </p:spPr>
        <p:txBody>
          <a:bodyPr>
            <a:normAutofit fontScale="90000"/>
          </a:bodyPr>
          <a:lstStyle/>
          <a:p>
            <a:r>
              <a:rPr lang="en-US" dirty="0"/>
              <a:t>Reactive Framework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66925" y="1521374"/>
            <a:ext cx="9856960" cy="38779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“Rx is a library for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composing</a:t>
            </a: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asynchronous</a:t>
            </a:r>
            <a:r>
              <a:rPr lang="en-US" sz="4800" i="1" dirty="0"/>
              <a:t> and</a:t>
            </a:r>
          </a:p>
          <a:p>
            <a:pPr marL="0" indent="0" algn="ctr">
              <a:buNone/>
            </a:pPr>
            <a:r>
              <a:rPr lang="en-US" sz="4800" i="1" dirty="0"/>
              <a:t> </a:t>
            </a:r>
            <a:r>
              <a:rPr lang="en-US" sz="4800" i="1" dirty="0">
                <a:solidFill>
                  <a:schemeClr val="accent2"/>
                </a:solidFill>
              </a:rPr>
              <a:t>event</a:t>
            </a:r>
            <a:r>
              <a:rPr lang="en-US" sz="4800" i="1" dirty="0"/>
              <a:t>-based programs using </a:t>
            </a:r>
          </a:p>
          <a:p>
            <a:pPr marL="0" indent="0" algn="ctr">
              <a:buNone/>
            </a:pPr>
            <a:r>
              <a:rPr lang="en-US" sz="4800" i="1" dirty="0">
                <a:solidFill>
                  <a:schemeClr val="accent2"/>
                </a:solidFill>
              </a:rPr>
              <a:t>observable collections</a:t>
            </a:r>
            <a:r>
              <a:rPr lang="en-US" sz="4800" i="1" dirty="0"/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1344429779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r>
              <a:rPr lang="en-US" cap="small" dirty="0"/>
              <a:t> and Rx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2899" y="974812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1257" y="1029378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50083" y="135685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95776" y="4120966"/>
            <a:ext cx="5250730" cy="484632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29247" y="974812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Flowchart: Data 2"/>
          <p:cNvSpPr/>
          <p:nvPr/>
        </p:nvSpPr>
        <p:spPr>
          <a:xfrm>
            <a:off x="1071418" y="4039198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0" name="Flowchart: Data 9"/>
          <p:cNvSpPr/>
          <p:nvPr/>
        </p:nvSpPr>
        <p:spPr>
          <a:xfrm>
            <a:off x="9218612" y="4045054"/>
            <a:ext cx="1773382" cy="648169"/>
          </a:xfrm>
          <a:prstGeom prst="flowChartInputOutp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Rx</a:t>
            </a:r>
          </a:p>
        </p:txBody>
      </p:sp>
      <p:sp>
        <p:nvSpPr>
          <p:cNvPr id="11" name="Right Arrow 10"/>
          <p:cNvSpPr/>
          <p:nvPr/>
        </p:nvSpPr>
        <p:spPr>
          <a:xfrm rot="16200000" flipH="1">
            <a:off x="9587455" y="3144973"/>
            <a:ext cx="1166706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 rot="5400000" flipH="1">
            <a:off x="1374756" y="3108621"/>
            <a:ext cx="1166706" cy="484632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E777F1-7DC9-4B64-9894-6D28A4586F03}"/>
              </a:ext>
            </a:extLst>
          </p:cNvPr>
          <p:cNvSpPr txBox="1"/>
          <p:nvPr/>
        </p:nvSpPr>
        <p:spPr>
          <a:xfrm>
            <a:off x="4304157" y="3454843"/>
            <a:ext cx="3342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Select : Where : : Map : Filter</a:t>
            </a:r>
          </a:p>
        </p:txBody>
      </p:sp>
    </p:spTree>
    <p:extLst>
      <p:ext uri="{BB962C8B-B14F-4D97-AF65-F5344CB8AC3E}">
        <p14:creationId xmlns:p14="http://schemas.microsoft.com/office/powerpoint/2010/main" val="2195727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11" grpId="0" animBg="1"/>
      <p:bldP spid="11" grpId="1" animBg="1"/>
      <p:bldP spid="12" grpId="0" animBg="1"/>
      <p:bldP spid="12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858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5129589"/>
            <a:ext cx="8534400" cy="1507067"/>
          </a:xfrm>
        </p:spPr>
        <p:txBody>
          <a:bodyPr/>
          <a:lstStyle/>
          <a:p>
            <a:r>
              <a:rPr lang="en-US" dirty="0"/>
              <a:t>Rx Push - Server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62441" y="335284"/>
            <a:ext cx="10568919" cy="507831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rand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Now.Millisecond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.Generate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:=0,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condition:=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iterate:=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rand.NextDouble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resultSelector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  {.Time = Now, .Value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20, .Category = 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CInt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* 4)).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ToString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 },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timeSelector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:=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TimeSpan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.FromSeconds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8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query =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val.Value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&gt; 10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query.Subscribe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    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context =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GlobalHost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.ConnectionManager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                      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GetHubContext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   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context.Clients.Broadcast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891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RX Push - Client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84212" y="600611"/>
            <a:ext cx="9212778" cy="378565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sensor =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observableSensorHub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0" i="0" u="none" strike="noStrike" cap="none" normalizeH="0" baseline="0" dirty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items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item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sensor.Observe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"broadcast"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 = item(0).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ToObject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SensorData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instance.Category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"1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rgbClr val="A31515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   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items.Subscribe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Sub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(value)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.WriteLine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value.Value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().Wait()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  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Console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.ReadLine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End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8022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Pull - Web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183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– </a:t>
            </a:r>
            <a:r>
              <a:rPr lang="en-US" dirty="0" err="1"/>
              <a:t>SignalR</a:t>
            </a:r>
            <a:r>
              <a:rPr lang="en-US" dirty="0"/>
              <a:t> &amp; RX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4213" y="692663"/>
            <a:ext cx="8534400" cy="3601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37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Flavors of Rx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392" y="2577935"/>
            <a:ext cx="1572035" cy="2095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1953" y="1524000"/>
            <a:ext cx="2343760" cy="1015206"/>
          </a:xfrm>
          <a:prstGeom prst="rect">
            <a:avLst/>
          </a:prstGeom>
        </p:spPr>
      </p:pic>
      <p:pic>
        <p:nvPicPr>
          <p:cNvPr id="1026" name="Picture 2" descr="C:\Projects\RX\Dice\Net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216" y="3233528"/>
            <a:ext cx="928929" cy="123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Projects\RX\Dice\windowsphone_logo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686" y="723900"/>
            <a:ext cx="1713563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1358741" y="498547"/>
            <a:ext cx="154561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RxJs</a:t>
            </a:r>
            <a:endParaRPr lang="en-US" sz="5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677886" y="471719"/>
            <a:ext cx="228940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Rx-</a:t>
            </a:r>
            <a:r>
              <a:rPr lang="en-US" sz="5400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Cpp</a:t>
            </a:r>
            <a:endParaRPr lang="en-US" sz="5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44962" y="2441200"/>
            <a:ext cx="190629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Rx.RB</a:t>
            </a:r>
            <a:endParaRPr lang="en-US" sz="5400" b="1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31549" y="2952254"/>
            <a:ext cx="18694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Rx.Py</a:t>
            </a:r>
            <a:endParaRPr lang="en-US" sz="54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057859" y="5663951"/>
            <a:ext cx="234198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 err="1">
                <a:ln/>
                <a:solidFill>
                  <a:schemeClr val="accent3"/>
                </a:solidFill>
              </a:rPr>
              <a:t>RxJava</a:t>
            </a:r>
            <a:endParaRPr lang="en-US" sz="5400" b="1" dirty="0">
              <a:ln/>
              <a:solidFill>
                <a:schemeClr val="accent3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300707" y="4463855"/>
            <a:ext cx="5334001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Reactive 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Scala</a:t>
            </a:r>
            <a:r>
              <a:rPr lang="en-US" sz="36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/</a:t>
            </a:r>
            <a:r>
              <a:rPr lang="en-US" sz="36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MongoDB</a:t>
            </a:r>
            <a:endParaRPr lang="en-US" sz="36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305781" y="3608834"/>
            <a:ext cx="40783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Haskell - FRP</a:t>
            </a:r>
          </a:p>
        </p:txBody>
      </p:sp>
      <p:pic>
        <p:nvPicPr>
          <p:cNvPr id="15" name="Picture 14">
            <a:hlinkClick r:id="rId6"/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306" y="1227854"/>
            <a:ext cx="2136676" cy="213667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565377" y="5650507"/>
            <a:ext cx="205697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RxPhp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496038" y="5661054"/>
            <a:ext cx="22531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3"/>
                </a:solidFill>
              </a:rPr>
              <a:t>Rx-Perl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5977" y="1389614"/>
            <a:ext cx="9797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5400" b="1" dirty="0">
                <a:ln/>
                <a:solidFill>
                  <a:schemeClr val="accent4"/>
                </a:solidFill>
              </a:rPr>
              <a:t>F#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0E46C7-5E7E-4668-9AD1-DB304892DD93}"/>
              </a:ext>
            </a:extLst>
          </p:cNvPr>
          <p:cNvSpPr/>
          <p:nvPr/>
        </p:nvSpPr>
        <p:spPr>
          <a:xfrm>
            <a:off x="318486" y="1587127"/>
            <a:ext cx="245932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RxSwift</a:t>
            </a:r>
            <a:endParaRPr lang="en-US" sz="5400" b="1" dirty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78346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/>
      <p:bldP spid="11" grpId="0"/>
      <p:bldP spid="13" grpId="0"/>
      <p:bldP spid="14" grpId="0"/>
      <p:bldP spid="6" grpId="0"/>
      <p:bldP spid="8" grpId="0"/>
      <p:bldP spid="12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639763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Uses</a:t>
            </a:r>
          </a:p>
        </p:txBody>
      </p:sp>
      <p:pic>
        <p:nvPicPr>
          <p:cNvPr id="4" name="Picture 3" descr="http://www.minddriven.de/wp-content/uploads/2009/11/Rx_Logo_51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672" y="3292233"/>
            <a:ext cx="2492617" cy="2514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C:\Projects\RX\Dice\Ek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2342" y="1600201"/>
            <a:ext cx="1657782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Projects\RX\Dice\manufacturing-robot-660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5744" y="4078289"/>
            <a:ext cx="2130980" cy="213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Projects\RX\Dice\SpaceShuttl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1102" y="4038346"/>
            <a:ext cx="1596273" cy="2170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Projects\RX\Dice\stock_market_ticker_link_large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6926" y="1611924"/>
            <a:ext cx="1934079" cy="1716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C:\Projects\RX\Dice\Navi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384" y="914402"/>
            <a:ext cx="1743597" cy="17002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7" name="Picture 9" descr="C:\Projects\RX\Dice\Phone7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638" y="914402"/>
            <a:ext cx="992006" cy="1605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7774" y="4038345"/>
            <a:ext cx="3451214" cy="2300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669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>
                <a:latin typeface="Calibri"/>
                <a:cs typeface="Calibri"/>
                <a:hlinkClick r:id="rId2"/>
              </a:rPr>
              <a:t>SignalR</a:t>
            </a:r>
            <a:endParaRPr lang="en-US" b="1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sz="3000" dirty="0" err="1">
                <a:latin typeface="Calibri"/>
                <a:cs typeface="Calibri"/>
                <a:hlinkClick r:id="rId3"/>
              </a:rPr>
              <a:t>JabbR</a:t>
            </a:r>
            <a:endParaRPr lang="en-US" sz="3000" dirty="0">
              <a:latin typeface="Calibri"/>
              <a:cs typeface="Calibri"/>
              <a:hlinkClick r:id="rId4"/>
            </a:endParaRPr>
          </a:p>
          <a:p>
            <a:r>
              <a:rPr lang="en-US" sz="3000" dirty="0" err="1">
                <a:latin typeface="Calibri"/>
                <a:cs typeface="Calibri"/>
                <a:hlinkClick r:id="rId5"/>
              </a:rPr>
              <a:t>ShootR</a:t>
            </a:r>
            <a:endParaRPr lang="en-US" sz="3000" dirty="0">
              <a:latin typeface="Calibri"/>
              <a:cs typeface="Calibri"/>
              <a:hlinkClick r:id="rId5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DavidFowl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3000" dirty="0">
                <a:latin typeface="Calibri"/>
                <a:cs typeface="Calibri"/>
              </a:rPr>
              <a:t>@</a:t>
            </a:r>
            <a:r>
              <a:rPr lang="en-US" sz="3000" dirty="0" err="1">
                <a:latin typeface="Calibri"/>
                <a:cs typeface="Calibri"/>
              </a:rPr>
              <a:t>DamienEdwards</a:t>
            </a:r>
            <a:endParaRPr lang="en-US" sz="3000" dirty="0">
              <a:latin typeface="Calibri"/>
              <a:cs typeface="Calibri"/>
            </a:endParaRPr>
          </a:p>
          <a:p>
            <a:r>
              <a:rPr lang="en-US" sz="2800" dirty="0">
                <a:hlinkClick r:id="rId6"/>
              </a:rPr>
              <a:t>Free </a:t>
            </a:r>
            <a:r>
              <a:rPr lang="en-US" sz="2800" dirty="0" err="1">
                <a:hlinkClick r:id="rId6"/>
              </a:rPr>
              <a:t>Ebook</a:t>
            </a:r>
            <a:endParaRPr lang="en-US" sz="2800" dirty="0">
              <a:latin typeface="Calibri"/>
              <a:cs typeface="Calibri"/>
            </a:endParaRPr>
          </a:p>
          <a:p>
            <a:pPr lvl="1"/>
            <a:endParaRPr lang="en-US" sz="2800" dirty="0">
              <a:latin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>
                <a:solidFill>
                  <a:srgbClr val="595959"/>
                </a:solidFill>
                <a:latin typeface="Corbel"/>
                <a:cs typeface="Calibri"/>
                <a:hlinkClick r:id="rId7"/>
              </a:rPr>
              <a:t>RX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8"/>
              </a:rPr>
              <a:t>Team Blog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9"/>
              </a:rPr>
              <a:t>Source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  <a:hlinkClick r:id="rId10"/>
              </a:rPr>
              <a:t>Paper.li</a:t>
            </a:r>
          </a:p>
          <a:p>
            <a:r>
              <a:rPr lang="en-US" sz="3000" dirty="0">
                <a:solidFill>
                  <a:srgbClr val="595959"/>
                </a:solidFill>
                <a:latin typeface="Calibri"/>
                <a:cs typeface="Calibri"/>
              </a:rPr>
              <a:t>@</a:t>
            </a:r>
            <a:r>
              <a:rPr lang="en-US" sz="3000" dirty="0" err="1">
                <a:solidFill>
                  <a:srgbClr val="595959"/>
                </a:solidFill>
                <a:latin typeface="Calibri"/>
                <a:cs typeface="Calibri"/>
              </a:rPr>
              <a:t>ReactiveX</a:t>
            </a:r>
            <a:endParaRPr lang="en-US" sz="3000" dirty="0">
              <a:solidFill>
                <a:srgbClr val="595959"/>
              </a:solidFill>
              <a:latin typeface="Calibri"/>
              <a:cs typeface="Calibri"/>
            </a:endParaRPr>
          </a:p>
          <a:p>
            <a:r>
              <a:rPr lang="en-US" sz="2800" dirty="0">
                <a:hlinkClick r:id="rId11"/>
              </a:rPr>
              <a:t>Free </a:t>
            </a:r>
            <a:r>
              <a:rPr lang="en-US" sz="2800" dirty="0" err="1">
                <a:hlinkClick r:id="rId11"/>
              </a:rPr>
              <a:t>Ebook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441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1">
              <a:alpha val="58000"/>
            </a:schemeClr>
          </a:solidFill>
        </p:spPr>
        <p:txBody>
          <a:bodyPr/>
          <a:lstStyle/>
          <a:p>
            <a:pPr algn="ctr"/>
            <a:r>
              <a:rPr lang="en-US" cap="small" dirty="0"/>
              <a:t>https://github.com/jwooley/SignalrRxSamples</a:t>
            </a:r>
            <a:br>
              <a:rPr lang="en-US" cap="small" dirty="0"/>
            </a:br>
            <a:br>
              <a:rPr lang="en-US" cap="small" dirty="0"/>
            </a:br>
            <a:r>
              <a:rPr lang="en-US" cap="small" dirty="0"/>
              <a:t>Questions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>
          <a:xfrm>
            <a:off x="0" y="4978400"/>
            <a:ext cx="3192844" cy="1879600"/>
          </a:xfrm>
          <a:solidFill>
            <a:schemeClr val="tx1">
              <a:alpha val="86000"/>
            </a:schemeClr>
          </a:solidFill>
        </p:spPr>
        <p:txBody>
          <a:bodyPr/>
          <a:lstStyle/>
          <a:p>
            <a:r>
              <a:rPr lang="en-US" dirty="0"/>
              <a:t>Jim Wooley</a:t>
            </a:r>
          </a:p>
          <a:p>
            <a:r>
              <a:rPr lang="en-US" dirty="0">
                <a:hlinkClick r:id="rId3"/>
              </a:rPr>
              <a:t>www.ThinqLinq.com</a:t>
            </a:r>
            <a:endParaRPr lang="en-US" dirty="0"/>
          </a:p>
          <a:p>
            <a:r>
              <a:rPr lang="en-US" dirty="0"/>
              <a:t>@</a:t>
            </a:r>
            <a:r>
              <a:rPr lang="en-US" dirty="0" err="1"/>
              <a:t>jimwooley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7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85108" y="6368452"/>
            <a:ext cx="37866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http://caniuse.com/websockets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872" y="196252"/>
            <a:ext cx="10618470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/>
        </p:nvSpPr>
        <p:spPr>
          <a:xfrm flipH="1">
            <a:off x="3374795" y="2902992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small" dirty="0"/>
              <a:t>Getting Pushy with </a:t>
            </a:r>
            <a:r>
              <a:rPr lang="en-US" cap="small" dirty="0" err="1"/>
              <a:t>SignalR</a:t>
            </a:r>
            <a:endParaRPr lang="en-US" cap="small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7612" y="1654270"/>
            <a:ext cx="1714500" cy="17145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970" y="1708836"/>
            <a:ext cx="1714500" cy="1714500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3374796" y="2036315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 flipH="1">
            <a:off x="3374795" y="2520947"/>
            <a:ext cx="5250730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loud 3"/>
          <p:cNvSpPr/>
          <p:nvPr/>
        </p:nvSpPr>
        <p:spPr>
          <a:xfrm>
            <a:off x="4653960" y="1654270"/>
            <a:ext cx="2783788" cy="1714500"/>
          </a:xfrm>
          <a:prstGeom prst="cloud">
            <a:avLst/>
          </a:prstGeom>
          <a:solidFill>
            <a:schemeClr val="tx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B0F0"/>
                </a:solidFill>
              </a:rPr>
              <a:t>SignalR</a:t>
            </a:r>
            <a:endParaRPr lang="en-US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355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xit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for Server Push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0083009"/>
              </p:ext>
            </p:extLst>
          </p:nvPr>
        </p:nvGraphicFramePr>
        <p:xfrm>
          <a:off x="555172" y="100389"/>
          <a:ext cx="11353800" cy="4386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Left-Right Arrow 5"/>
          <p:cNvSpPr/>
          <p:nvPr/>
        </p:nvSpPr>
        <p:spPr>
          <a:xfrm>
            <a:off x="3826328" y="1484084"/>
            <a:ext cx="4851846" cy="3003247"/>
          </a:xfrm>
          <a:prstGeom prst="leftRightArrow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WebSocket</a:t>
            </a:r>
            <a:endParaRPr lang="en-US" dirty="0"/>
          </a:p>
          <a:p>
            <a:pPr algn="ctr"/>
            <a:r>
              <a:rPr lang="en-US" dirty="0"/>
              <a:t>Long Polling</a:t>
            </a:r>
          </a:p>
          <a:p>
            <a:pPr algn="ctr"/>
            <a:r>
              <a:rPr lang="en-US" dirty="0"/>
              <a:t>Heartbeat</a:t>
            </a:r>
          </a:p>
          <a:p>
            <a:pPr algn="ctr"/>
            <a:r>
              <a:rPr lang="en-US" dirty="0"/>
              <a:t>Server sent events</a:t>
            </a:r>
          </a:p>
          <a:p>
            <a:pPr algn="ctr"/>
            <a:r>
              <a:rPr lang="en-US" strike="sngStrike" dirty="0">
                <a:solidFill>
                  <a:schemeClr val="tx1">
                    <a:lumMod val="65000"/>
                  </a:schemeClr>
                </a:solidFill>
              </a:rPr>
              <a:t>Forever Frame</a:t>
            </a:r>
          </a:p>
        </p:txBody>
      </p:sp>
    </p:spTree>
    <p:extLst>
      <p:ext uri="{BB962C8B-B14F-4D97-AF65-F5344CB8AC3E}">
        <p14:creationId xmlns:p14="http://schemas.microsoft.com/office/powerpoint/2010/main" val="249343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 Demo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997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Chat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6429" y="9144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37115" y="489857"/>
            <a:ext cx="152568" cy="3552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F33683E-94DF-4711-98BD-0DA4ECC88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582" y="138942"/>
            <a:ext cx="11258973" cy="470898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Microsoft.AspNetCore.SignalR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System.Collections.Generic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System.Threading.Tasks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namespace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SignalrAngular.Hubs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ChatHub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Send(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data)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Context.ConnectionId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  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Clients.AllExcept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currentUser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InvokeAsync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"Send"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data);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    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891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6241" y="5662989"/>
            <a:ext cx="8534400" cy="1507067"/>
          </a:xfrm>
        </p:spPr>
        <p:txBody>
          <a:bodyPr/>
          <a:lstStyle/>
          <a:p>
            <a:r>
              <a:rPr lang="en-US" dirty="0"/>
              <a:t>Chat Clients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4212" y="315413"/>
            <a:ext cx="8644844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javascript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8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chat = $.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connection.chat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(message) { </a:t>
            </a:r>
            <a:b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	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'#messages'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).append(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+ message +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'&lt;/li&gt;'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connection.hub.start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  <a:endParaRPr 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"#broadcast"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).click(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function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() {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chat.send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($(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msg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());});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84211" y="2754366"/>
            <a:ext cx="8644845" cy="32932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 C#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=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HubConnection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"http://localhost:5687/"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 =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cn.CreateProxy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“chat"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proxy.On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AddMessage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 message =&gt;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   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Dispatcher.Invoke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Action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(() =&gt; 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chatItems.Add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(message)))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cn.Start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async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BroadcastBtn_Click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object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sender,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RoutedEventArgs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await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proxy.Invoke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"Send"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Input.Text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661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 bwMode="auto">
          <a:xfrm>
            <a:off x="2062088" y="2634343"/>
            <a:ext cx="7619611" cy="2886315"/>
          </a:xfrm>
          <a:prstGeom prst="rect">
            <a:avLst/>
          </a:prstGeom>
          <a:noFill/>
          <a:ln w="57150">
            <a:solidFill>
              <a:schemeClr val="tx1">
                <a:lumMod val="65000"/>
                <a:lumOff val="35000"/>
              </a:schemeClr>
            </a:solidFill>
            <a:prstDash val="dash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marL="89639" defTabSz="914038"/>
            <a:r>
              <a:rPr lang="en-US" sz="2353" spc="-100" dirty="0">
                <a:solidFill>
                  <a:schemeClr val="tx1">
                    <a:lumMod val="75000"/>
                    <a:lumOff val="25000"/>
                  </a:schemeClr>
                </a:solidFill>
                <a:ea typeface="Segoe UI" pitchFamily="34" charset="0"/>
                <a:cs typeface="Segoe UI" pitchFamily="34" charset="0"/>
              </a:rPr>
              <a:t>message bus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019" y="266323"/>
            <a:ext cx="10665837" cy="1507067"/>
          </a:xfrm>
        </p:spPr>
        <p:txBody>
          <a:bodyPr/>
          <a:lstStyle/>
          <a:p>
            <a:r>
              <a:rPr lang="en-US" dirty="0"/>
              <a:t>SignalR core architecture: pub/sub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3910742" y="3130192"/>
            <a:ext cx="3884508" cy="672319"/>
          </a:xfrm>
          <a:prstGeom prst="rect">
            <a:avLst/>
          </a:prstGeom>
          <a:solidFill>
            <a:schemeClr val="accent2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message cache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3910742" y="1710853"/>
            <a:ext cx="3884508" cy="672319"/>
          </a:xfrm>
          <a:prstGeom prst="rect">
            <a:avLst/>
          </a:prstGeom>
          <a:solidFill>
            <a:srgbClr val="00188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publisher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865965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2901819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491922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973527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cxnSp>
        <p:nvCxnSpPr>
          <p:cNvPr id="15" name="Straight Arrow Connector 14"/>
          <p:cNvCxnSpPr>
            <a:stCxn id="8" idx="2"/>
            <a:endCxn id="7" idx="0"/>
          </p:cNvCxnSpPr>
          <p:nvPr/>
        </p:nvCxnSpPr>
        <p:spPr>
          <a:xfrm>
            <a:off x="5852996" y="2383172"/>
            <a:ext cx="0" cy="747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38" idx="2"/>
            <a:endCxn id="10" idx="0"/>
          </p:cNvCxnSpPr>
          <p:nvPr/>
        </p:nvCxnSpPr>
        <p:spPr>
          <a:xfrm>
            <a:off x="3649483" y="5296552"/>
            <a:ext cx="186112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39" idx="2"/>
            <a:endCxn id="11" idx="0"/>
          </p:cNvCxnSpPr>
          <p:nvPr/>
        </p:nvCxnSpPr>
        <p:spPr>
          <a:xfrm>
            <a:off x="5852996" y="5296552"/>
            <a:ext cx="0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0" idx="2"/>
            <a:endCxn id="33" idx="0"/>
          </p:cNvCxnSpPr>
          <p:nvPr/>
        </p:nvCxnSpPr>
        <p:spPr>
          <a:xfrm>
            <a:off x="8023002" y="5296552"/>
            <a:ext cx="1920155" cy="747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6" name="Rectangular Callout 25"/>
          <p:cNvSpPr/>
          <p:nvPr/>
        </p:nvSpPr>
        <p:spPr bwMode="auto">
          <a:xfrm>
            <a:off x="8841080" y="1692176"/>
            <a:ext cx="3242063" cy="1653895"/>
          </a:xfrm>
          <a:prstGeom prst="wedgeRectCallout">
            <a:avLst>
              <a:gd name="adj1" fmla="val -163932"/>
              <a:gd name="adj2" fmla="val 13660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1. Message serialized, saved to cache associated with signal, topic is marked for delivery, publish call returns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9009380" y="6043574"/>
            <a:ext cx="1867552" cy="672319"/>
          </a:xfrm>
          <a:prstGeom prst="rect">
            <a:avLst/>
          </a:prstGeom>
          <a:solidFill>
            <a:schemeClr val="accent5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client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2715707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4919220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sp>
        <p:nvSpPr>
          <p:cNvPr id="40" name="Rectangle 39"/>
          <p:cNvSpPr/>
          <p:nvPr/>
        </p:nvSpPr>
        <p:spPr bwMode="auto">
          <a:xfrm>
            <a:off x="7089226" y="4624233"/>
            <a:ext cx="1867552" cy="672319"/>
          </a:xfrm>
          <a:prstGeom prst="rect">
            <a:avLst/>
          </a:prstGeom>
          <a:solidFill>
            <a:schemeClr val="accent3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2745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worker</a:t>
            </a:r>
          </a:p>
        </p:txBody>
      </p:sp>
      <p:cxnSp>
        <p:nvCxnSpPr>
          <p:cNvPr id="45" name="Straight Arrow Connector 44"/>
          <p:cNvCxnSpPr>
            <a:stCxn id="7" idx="2"/>
            <a:endCxn id="38" idx="0"/>
          </p:cNvCxnSpPr>
          <p:nvPr/>
        </p:nvCxnSpPr>
        <p:spPr>
          <a:xfrm flipH="1">
            <a:off x="3649483" y="3802510"/>
            <a:ext cx="2203513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7" idx="2"/>
            <a:endCxn id="39" idx="0"/>
          </p:cNvCxnSpPr>
          <p:nvPr/>
        </p:nvCxnSpPr>
        <p:spPr>
          <a:xfrm>
            <a:off x="5852996" y="3802510"/>
            <a:ext cx="0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7" idx="2"/>
            <a:endCxn id="40" idx="0"/>
          </p:cNvCxnSpPr>
          <p:nvPr/>
        </p:nvCxnSpPr>
        <p:spPr>
          <a:xfrm>
            <a:off x="5852996" y="3802510"/>
            <a:ext cx="2170006" cy="821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ular Callout 26"/>
          <p:cNvSpPr/>
          <p:nvPr/>
        </p:nvSpPr>
        <p:spPr bwMode="auto">
          <a:xfrm>
            <a:off x="8841079" y="3559730"/>
            <a:ext cx="3242064" cy="1363311"/>
          </a:xfrm>
          <a:prstGeom prst="wedgeRectCallout">
            <a:avLst>
              <a:gd name="adj1" fmla="val -86041"/>
              <a:gd name="adj2" fmla="val 3517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2. Worker is scheduled for a signal, selects a waiting subscriber, retrieves message from cache</a:t>
            </a:r>
          </a:p>
        </p:txBody>
      </p:sp>
      <p:sp>
        <p:nvSpPr>
          <p:cNvPr id="55" name="Rectangular Callout 54"/>
          <p:cNvSpPr/>
          <p:nvPr/>
        </p:nvSpPr>
        <p:spPr bwMode="auto">
          <a:xfrm>
            <a:off x="156345" y="3429000"/>
            <a:ext cx="2592870" cy="1195233"/>
          </a:xfrm>
          <a:prstGeom prst="wedgeRectCallout">
            <a:avLst>
              <a:gd name="adj1" fmla="val 87948"/>
              <a:gd name="adj2" fmla="val 145553"/>
            </a:avLst>
          </a:pr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89642" tIns="89642" rIns="33620" bIns="33620" rtlCol="0" anchor="t" anchorCtr="0"/>
          <a:lstStyle/>
          <a:p>
            <a:pPr algn="ctr" defTabSz="914038"/>
            <a:r>
              <a:rPr lang="en-US" sz="1961" spc="-10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rPr>
              <a:t>3. Worker sends message to client as bytes over a transport</a:t>
            </a:r>
          </a:p>
        </p:txBody>
      </p:sp>
    </p:spTree>
    <p:extLst>
      <p:ext uri="{BB962C8B-B14F-4D97-AF65-F5344CB8AC3E}">
        <p14:creationId xmlns:p14="http://schemas.microsoft.com/office/powerpoint/2010/main" val="234977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26" grpId="0" animBg="1"/>
      <p:bldP spid="26" grpId="1" animBg="1"/>
      <p:bldP spid="27" grpId="0" animBg="1"/>
      <p:bldP spid="27" grpId="1" animBg="1"/>
      <p:bldP spid="55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3026</TotalTime>
  <Words>381</Words>
  <Application>Microsoft Office PowerPoint</Application>
  <PresentationFormat>Widescreen</PresentationFormat>
  <Paragraphs>196</Paragraphs>
  <Slides>24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Century Gothic</vt:lpstr>
      <vt:lpstr>Consolas</vt:lpstr>
      <vt:lpstr>Corbel</vt:lpstr>
      <vt:lpstr>Segoe UI</vt:lpstr>
      <vt:lpstr>Wingdings 3</vt:lpstr>
      <vt:lpstr>Slice</vt:lpstr>
      <vt:lpstr>Getting Pushy with SignalR and Rx https://github.com/jwooley/SignalrRxSamples https://jwooley.github.io/</vt:lpstr>
      <vt:lpstr>Problems with Pull - Web</vt:lpstr>
      <vt:lpstr>PowerPoint Presentation</vt:lpstr>
      <vt:lpstr>Getting Pushy with SignalR</vt:lpstr>
      <vt:lpstr>SignalR for Server Push</vt:lpstr>
      <vt:lpstr>SignalR Demo</vt:lpstr>
      <vt:lpstr>Chat Server</vt:lpstr>
      <vt:lpstr>Chat Clients</vt:lpstr>
      <vt:lpstr>SignalR core architecture: pub/sub</vt:lpstr>
      <vt:lpstr>Scale-out provider architecture</vt:lpstr>
      <vt:lpstr>SignalR Core</vt:lpstr>
      <vt:lpstr>SignalR Core Demo</vt:lpstr>
      <vt:lpstr>Programming options</vt:lpstr>
      <vt:lpstr>Problems with Pull - LINQ</vt:lpstr>
      <vt:lpstr>Reactive Framework</vt:lpstr>
      <vt:lpstr>Getting Pushy with SignalR and Rx</vt:lpstr>
      <vt:lpstr>Rx Demo</vt:lpstr>
      <vt:lpstr>Rx Push - Server</vt:lpstr>
      <vt:lpstr>RX Push - Client</vt:lpstr>
      <vt:lpstr>Demo – SignalR &amp; RX</vt:lpstr>
      <vt:lpstr>Flavors of Rx</vt:lpstr>
      <vt:lpstr>Common Uses</vt:lpstr>
      <vt:lpstr>Resources</vt:lpstr>
      <vt:lpstr>https://github.com/jwooley/SignalrRxSamples 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Pushy with SignalR and Rx</dc:title>
  <dc:creator>Jim Wooley</dc:creator>
  <cp:lastModifiedBy>Jim Wooley</cp:lastModifiedBy>
  <cp:revision>61</cp:revision>
  <dcterms:created xsi:type="dcterms:W3CDTF">2013-02-17T01:47:13Z</dcterms:created>
  <dcterms:modified xsi:type="dcterms:W3CDTF">2017-10-14T16:25:14Z</dcterms:modified>
</cp:coreProperties>
</file>