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398" autoAdjust="0"/>
  </p:normalViewPr>
  <p:slideViewPr>
    <p:cSldViewPr>
      <p:cViewPr varScale="1">
        <p:scale>
          <a:sx n="48" d="100"/>
          <a:sy n="48" d="100"/>
        </p:scale>
        <p:origin x="36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E10C9-90B0-4ECB-9517-C92BD9BA0684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0FAF7-3702-4FA9-B4EB-3ADD87F43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12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기존에 배웠던 </a:t>
            </a:r>
            <a:r>
              <a:rPr lang="en-US" altLang="ko-KR" dirty="0"/>
              <a:t>value based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간단 소개</a:t>
            </a:r>
            <a:endParaRPr lang="en-US" altLang="ko-KR" dirty="0"/>
          </a:p>
          <a:p>
            <a:r>
              <a:rPr lang="en-US" altLang="ko-KR" dirty="0"/>
              <a:t>Policy based model</a:t>
            </a:r>
            <a:r>
              <a:rPr lang="ko-KR" altLang="en-US" dirty="0"/>
              <a:t> 간단소개</a:t>
            </a:r>
            <a:endParaRPr lang="en-US" altLang="ko-KR" dirty="0"/>
          </a:p>
          <a:p>
            <a:r>
              <a:rPr lang="en-US" altLang="ko-KR" dirty="0"/>
              <a:t>Actor critic </a:t>
            </a:r>
            <a:r>
              <a:rPr lang="ko-KR" altLang="en-US" dirty="0"/>
              <a:t>모델 소개</a:t>
            </a:r>
            <a:r>
              <a:rPr lang="en-US" altLang="ko-KR" dirty="0"/>
              <a:t>, </a:t>
            </a:r>
            <a:r>
              <a:rPr lang="en-US" altLang="ko-KR" dirty="0" err="1"/>
              <a:t>ppo</a:t>
            </a:r>
            <a:r>
              <a:rPr lang="ko-KR" altLang="en-US" dirty="0"/>
              <a:t> 모델 소개 후 전체적인 강화학습 의 분류에 대해</a:t>
            </a:r>
            <a:endParaRPr lang="en-US" altLang="ko-KR" dirty="0"/>
          </a:p>
          <a:p>
            <a:r>
              <a:rPr lang="ko-KR" altLang="en-US" dirty="0"/>
              <a:t>이런 순서를 취한 이유는 </a:t>
            </a:r>
            <a:r>
              <a:rPr lang="en-US" altLang="ko-KR" dirty="0"/>
              <a:t>policy based </a:t>
            </a:r>
            <a:r>
              <a:rPr lang="ko-KR" altLang="en-US" dirty="0"/>
              <a:t>모델은 이전 모델의 파생 모델인 경우가 많고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dirty="0" err="1"/>
              <a:t>ppo</a:t>
            </a:r>
            <a:r>
              <a:rPr lang="ko-KR" altLang="en-US" dirty="0"/>
              <a:t>가 그래서 앞 내용을 </a:t>
            </a:r>
            <a:r>
              <a:rPr lang="ko-KR" altLang="en-US" dirty="0" err="1"/>
              <a:t>간단하게라도</a:t>
            </a:r>
            <a:r>
              <a:rPr lang="ko-KR" altLang="en-US" dirty="0"/>
              <a:t> 알아야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2716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해결하기 위해 나온 것이 </a:t>
            </a:r>
            <a:r>
              <a:rPr lang="en-US" altLang="ko-KR" dirty="0"/>
              <a:t>actor critic</a:t>
            </a:r>
          </a:p>
          <a:p>
            <a:r>
              <a:rPr lang="en-US" altLang="ko-KR" dirty="0"/>
              <a:t>1.</a:t>
            </a:r>
          </a:p>
          <a:p>
            <a:r>
              <a:rPr lang="en-US" altLang="ko-KR" dirty="0"/>
              <a:t>2.</a:t>
            </a:r>
          </a:p>
          <a:p>
            <a:pPr marL="228600" indent="-228600">
              <a:buAutoNum type="arabicPeriod" startAt="3"/>
            </a:pPr>
            <a:r>
              <a:rPr lang="ko-KR" altLang="en-US" dirty="0"/>
              <a:t>기울기 값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차이점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앞의 </a:t>
            </a:r>
            <a:r>
              <a:rPr lang="en-US" altLang="ko-KR" dirty="0"/>
              <a:t>Q</a:t>
            </a:r>
            <a:r>
              <a:rPr lang="ko-KR" altLang="en-US" dirty="0"/>
              <a:t>는 파이라는 </a:t>
            </a:r>
            <a:r>
              <a:rPr lang="en-US" altLang="ko-KR" dirty="0"/>
              <a:t>policy</a:t>
            </a:r>
            <a:r>
              <a:rPr lang="ko-KR" altLang="en-US" dirty="0"/>
              <a:t>를 </a:t>
            </a:r>
            <a:r>
              <a:rPr lang="ko-KR" altLang="en-US" dirty="0" err="1"/>
              <a:t>따랐을때의</a:t>
            </a:r>
            <a:r>
              <a:rPr lang="ko-KR" altLang="en-US" dirty="0"/>
              <a:t> 가치이기 때문에</a:t>
            </a:r>
            <a:r>
              <a:rPr lang="en-US" altLang="ko-KR" dirty="0"/>
              <a:t>, </a:t>
            </a:r>
            <a:r>
              <a:rPr lang="ko-KR" altLang="en-US" dirty="0"/>
              <a:t>에피소드가 끝나야 구할 수 있다는 것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Actor –</a:t>
            </a:r>
            <a:r>
              <a:rPr lang="en-US" altLang="ko-KR" dirty="0" err="1"/>
              <a:t>criti</a:t>
            </a:r>
            <a:r>
              <a:rPr lang="ko-KR" altLang="en-US" dirty="0"/>
              <a:t>의 </a:t>
            </a:r>
            <a:r>
              <a:rPr lang="en-US" altLang="ko-KR" dirty="0"/>
              <a:t>Q</a:t>
            </a:r>
            <a:r>
              <a:rPr lang="ko-KR" altLang="en-US" dirty="0"/>
              <a:t>는 오메가 라는 파라미터로 이루어진 </a:t>
            </a:r>
            <a:r>
              <a:rPr lang="en-US" altLang="ko-KR" dirty="0"/>
              <a:t>NN</a:t>
            </a:r>
          </a:p>
          <a:p>
            <a:pPr marL="0" indent="0">
              <a:buNone/>
            </a:pPr>
            <a:r>
              <a:rPr lang="ko-KR" altLang="en-US" dirty="0"/>
              <a:t>즉 여기서는 </a:t>
            </a:r>
            <a:r>
              <a:rPr lang="en-US" altLang="ko-KR" dirty="0"/>
              <a:t>NN</a:t>
            </a:r>
            <a:r>
              <a:rPr lang="ko-KR" altLang="en-US" dirty="0"/>
              <a:t>이 두개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파라미터가 </a:t>
            </a:r>
            <a:r>
              <a:rPr lang="ko-KR" altLang="en-US" dirty="0" err="1"/>
              <a:t>세타인</a:t>
            </a:r>
            <a:r>
              <a:rPr lang="ko-KR" altLang="en-US" dirty="0"/>
              <a:t> </a:t>
            </a:r>
            <a:r>
              <a:rPr lang="en-US" altLang="ko-KR" dirty="0"/>
              <a:t>actor, </a:t>
            </a:r>
            <a:r>
              <a:rPr lang="ko-KR" altLang="en-US" dirty="0"/>
              <a:t>그리고 파라미터가 오메가 인 </a:t>
            </a:r>
            <a:r>
              <a:rPr lang="en-US" altLang="ko-KR" dirty="0"/>
              <a:t>critic</a:t>
            </a:r>
          </a:p>
          <a:p>
            <a:pPr marL="0" indent="0">
              <a:buNone/>
            </a:pPr>
            <a:r>
              <a:rPr lang="ko-KR" altLang="en-US" dirty="0"/>
              <a:t>장점은 에피소드가 끝나야 알 수 있었던 </a:t>
            </a:r>
            <a:r>
              <a:rPr lang="en-US" altLang="ko-KR" dirty="0"/>
              <a:t>Q</a:t>
            </a:r>
            <a:r>
              <a:rPr lang="ko-KR" altLang="en-US" dirty="0"/>
              <a:t>를 그때그때 바로 알 수 있다는 장점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646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현재 </a:t>
            </a:r>
            <a:r>
              <a:rPr lang="en-US" altLang="ko-KR" dirty="0"/>
              <a:t>state</a:t>
            </a:r>
            <a:r>
              <a:rPr lang="ko-KR" altLang="en-US" dirty="0"/>
              <a:t>를 </a:t>
            </a:r>
            <a:r>
              <a:rPr lang="en-US" altLang="ko-KR" dirty="0"/>
              <a:t>actor</a:t>
            </a:r>
            <a:r>
              <a:rPr lang="ko-KR" altLang="en-US" dirty="0"/>
              <a:t>와 </a:t>
            </a:r>
            <a:r>
              <a:rPr lang="en-US" altLang="ko-KR" dirty="0" err="1"/>
              <a:t>criti</a:t>
            </a:r>
            <a:r>
              <a:rPr lang="ko-KR" altLang="en-US" dirty="0" err="1"/>
              <a:t>에</a:t>
            </a:r>
            <a:r>
              <a:rPr lang="ko-KR" altLang="en-US" dirty="0"/>
              <a:t> 전달</a:t>
            </a:r>
            <a:r>
              <a:rPr lang="en-US" altLang="ko-KR" dirty="0"/>
              <a:t>, policy</a:t>
            </a:r>
            <a:r>
              <a:rPr lang="ko-KR" altLang="en-US" dirty="0"/>
              <a:t>가 </a:t>
            </a:r>
            <a:r>
              <a:rPr lang="en-US" altLang="ko-KR" dirty="0"/>
              <a:t>action</a:t>
            </a:r>
            <a:r>
              <a:rPr lang="ko-KR" altLang="en-US" dirty="0"/>
              <a:t>을 </a:t>
            </a:r>
            <a:r>
              <a:rPr lang="ko-KR" altLang="en-US" dirty="0" err="1"/>
              <a:t>결과고</a:t>
            </a:r>
            <a:r>
              <a:rPr lang="ko-KR" altLang="en-US" dirty="0"/>
              <a:t> 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536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critic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이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action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을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input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으로 받아 해당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state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에서 특정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action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을 취할 때의 값을 계산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(Q-value)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355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action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을 통해 새로운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state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reward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계산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28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actor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가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q-value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를 활용하여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policy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파라미터를 업데이트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723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업데이트된 파라미터를 가진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actor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가 새로운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state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가 주어졌을 때 다음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action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을 생성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, critic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이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value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파라미터를 업데이트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486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A2c</a:t>
            </a:r>
            <a:r>
              <a:rPr lang="ko-KR" altLang="en-US" dirty="0"/>
              <a:t> 에 대한 간단한 설명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속도는 빨라지겠지만</a:t>
            </a:r>
            <a:r>
              <a:rPr lang="en-US" altLang="ko-KR" dirty="0"/>
              <a:t>, </a:t>
            </a:r>
            <a:r>
              <a:rPr lang="ko-KR" altLang="en-US" dirty="0"/>
              <a:t>일종의 오차 생김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이렇게 하면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학습을 더욱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안정화할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수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228600" indent="-228600">
              <a:buAutoNum type="arabicPeriod"/>
            </a:pP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특정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action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을 취하는 것이 다른 평균값 대비 얼마나 더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좋은지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 </a:t>
            </a:r>
            <a:r>
              <a:rPr lang="ko-KR" altLang="en-US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상대적인 장점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을 계산 있음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r>
              <a:rPr lang="en-US" altLang="ko-KR" dirty="0"/>
              <a:t>A</a:t>
            </a:r>
            <a:r>
              <a:rPr lang="ko-KR" altLang="en-US" dirty="0"/>
              <a:t>가 양수면 평균보다 잘 </a:t>
            </a:r>
            <a:r>
              <a:rPr lang="ko-KR" altLang="en-US" dirty="0" err="1"/>
              <a:t>하고있다는</a:t>
            </a:r>
            <a:r>
              <a:rPr lang="ko-KR" altLang="en-US" dirty="0"/>
              <a:t> </a:t>
            </a:r>
            <a:r>
              <a:rPr lang="ko-KR" altLang="en-US" dirty="0" err="1"/>
              <a:t>의미니까</a:t>
            </a:r>
            <a:r>
              <a:rPr lang="ko-KR" altLang="en-US" dirty="0"/>
              <a:t> 정방향으로 진행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</a:t>
            </a:r>
            <a:r>
              <a:rPr lang="ko-KR" altLang="en-US" dirty="0"/>
              <a:t>가 음수면 평균보다 못하고 있다는 </a:t>
            </a:r>
            <a:r>
              <a:rPr lang="ko-KR" altLang="en-US" dirty="0" err="1"/>
              <a:t>의미니까</a:t>
            </a:r>
            <a:r>
              <a:rPr lang="ko-KR" altLang="en-US" dirty="0"/>
              <a:t> 반대방향으로 진행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370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한번 훈련에 사용된 샘플은 폐기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252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957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Sac </a:t>
            </a:r>
            <a:r>
              <a:rPr lang="ko-KR" altLang="en-US" dirty="0"/>
              <a:t>도 우리가 봤었던</a:t>
            </a:r>
            <a:endParaRPr lang="en-US" altLang="ko-KR" dirty="0"/>
          </a:p>
          <a:p>
            <a:r>
              <a:rPr lang="en-US" altLang="ko-KR" dirty="0"/>
              <a:t>Soft</a:t>
            </a:r>
            <a:r>
              <a:rPr lang="ko-KR" altLang="en-US" dirty="0"/>
              <a:t> </a:t>
            </a:r>
            <a:r>
              <a:rPr lang="en-US" altLang="ko-KR" dirty="0"/>
              <a:t>actor critic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비슷한 흐름</a:t>
            </a:r>
            <a:endParaRPr lang="en-US" altLang="ko-KR" dirty="0"/>
          </a:p>
          <a:p>
            <a:r>
              <a:rPr lang="en-US" altLang="ko-KR" dirty="0" err="1"/>
              <a:t>Ddpg</a:t>
            </a:r>
            <a:r>
              <a:rPr lang="en-US" altLang="ko-KR" dirty="0"/>
              <a:t> </a:t>
            </a:r>
            <a:r>
              <a:rPr lang="ko-KR" altLang="en-US" dirty="0"/>
              <a:t>도 구글의 </a:t>
            </a:r>
            <a:r>
              <a:rPr lang="ko-KR" altLang="en-US" dirty="0" err="1"/>
              <a:t>딥마인드에서</a:t>
            </a:r>
            <a:r>
              <a:rPr lang="ko-KR" altLang="en-US" dirty="0"/>
              <a:t> 발표한 매우 좋은 알고리즘</a:t>
            </a:r>
            <a:endParaRPr lang="en-US" altLang="ko-KR" dirty="0"/>
          </a:p>
          <a:p>
            <a:r>
              <a:rPr lang="ko-KR" altLang="en-US" dirty="0"/>
              <a:t>혹시 강화학습에 더 관심있어 공부를 하고싶으면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37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based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특징은 각각의 </a:t>
            </a:r>
            <a:r>
              <a:rPr lang="en-US" altLang="ko-KR" dirty="0"/>
              <a:t>state </a:t>
            </a:r>
            <a:r>
              <a:rPr lang="ko-KR" altLang="en-US" dirty="0"/>
              <a:t>마다</a:t>
            </a:r>
            <a:r>
              <a:rPr lang="en-US" altLang="ko-KR" dirty="0"/>
              <a:t>… Q</a:t>
            </a:r>
            <a:r>
              <a:rPr lang="ko-KR" altLang="en-US" dirty="0"/>
              <a:t>값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엡실론 </a:t>
            </a:r>
            <a:r>
              <a:rPr lang="ko-KR" altLang="en-US" dirty="0" err="1"/>
              <a:t>그리디</a:t>
            </a:r>
            <a:r>
              <a:rPr lang="ko-KR" altLang="en-US" dirty="0"/>
              <a:t> 방식 </a:t>
            </a:r>
            <a:r>
              <a:rPr lang="en-US" altLang="ko-KR" dirty="0"/>
              <a:t>: </a:t>
            </a:r>
            <a:r>
              <a:rPr lang="ko-KR" altLang="en-US" dirty="0"/>
              <a:t>현재의 </a:t>
            </a:r>
            <a:r>
              <a:rPr lang="en-US" altLang="ko-KR" dirty="0"/>
              <a:t>state</a:t>
            </a:r>
            <a:r>
              <a:rPr lang="ko-KR" altLang="en-US" dirty="0"/>
              <a:t>에서의 최선의 선택을 고르기 때문</a:t>
            </a:r>
            <a:r>
              <a:rPr lang="en-US" altLang="ko-KR" dirty="0"/>
              <a:t>, </a:t>
            </a:r>
            <a:r>
              <a:rPr lang="ko-KR" altLang="en-US" dirty="0"/>
              <a:t>엡실론은 확률적인 요소를 더해 탐험</a:t>
            </a:r>
            <a:endParaRPr lang="en-US" altLang="ko-KR" dirty="0"/>
          </a:p>
          <a:p>
            <a:r>
              <a:rPr lang="en-US" altLang="ko-KR" dirty="0"/>
              <a:t>3. Action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가 </a:t>
            </a:r>
            <a:r>
              <a:rPr lang="en-US" altLang="ko-KR" dirty="0"/>
              <a:t>discrete</a:t>
            </a:r>
            <a:r>
              <a:rPr lang="ko-KR" altLang="en-US" dirty="0" err="1"/>
              <a:t>할때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액션이 좌</a:t>
            </a:r>
            <a:r>
              <a:rPr lang="en-US" altLang="ko-KR" dirty="0"/>
              <a:t>,</a:t>
            </a:r>
            <a:r>
              <a:rPr lang="ko-KR" altLang="en-US" dirty="0"/>
              <a:t>우 </a:t>
            </a:r>
            <a:r>
              <a:rPr lang="en-US" altLang="ko-KR" dirty="0"/>
              <a:t>, </a:t>
            </a:r>
            <a:r>
              <a:rPr lang="ko-KR" altLang="en-US" dirty="0"/>
              <a:t>앞 뒤와 같이 명시적으로 나누어</a:t>
            </a:r>
            <a:endParaRPr lang="en-US" altLang="ko-KR" dirty="0"/>
          </a:p>
          <a:p>
            <a:r>
              <a:rPr lang="ko-KR" altLang="en-US" dirty="0"/>
              <a:t>대표적인 예로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5264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48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예시인 </a:t>
            </a:r>
            <a:r>
              <a:rPr lang="en-US" altLang="ko-KR" dirty="0"/>
              <a:t>Q learning </a:t>
            </a:r>
            <a:r>
              <a:rPr lang="ko-KR" altLang="en-US" dirty="0"/>
              <a:t>빠르게</a:t>
            </a:r>
            <a:endParaRPr lang="en-US" altLang="ko-KR" dirty="0"/>
          </a:p>
          <a:p>
            <a:r>
              <a:rPr lang="en-US" altLang="ko-KR" dirty="0"/>
              <a:t>1,</a:t>
            </a:r>
          </a:p>
          <a:p>
            <a:r>
              <a:rPr lang="en-US" altLang="ko-KR" dirty="0"/>
              <a:t>2,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단지 문제는</a:t>
            </a:r>
            <a:r>
              <a:rPr lang="en-US" altLang="ko-KR" dirty="0"/>
              <a:t>…</a:t>
            </a:r>
          </a:p>
          <a:p>
            <a:r>
              <a:rPr lang="en-US" altLang="ko-KR" dirty="0"/>
              <a:t> </a:t>
            </a:r>
            <a:r>
              <a:rPr lang="ko-KR" altLang="en-US" dirty="0" err="1"/>
              <a:t>카트폴만해도</a:t>
            </a:r>
            <a:r>
              <a:rPr lang="en-US" altLang="ko-KR" dirty="0"/>
              <a:t>, </a:t>
            </a:r>
            <a:r>
              <a:rPr lang="ko-KR" altLang="en-US" dirty="0"/>
              <a:t>폴의 위치</a:t>
            </a:r>
            <a:r>
              <a:rPr lang="en-US" altLang="ko-KR" dirty="0"/>
              <a:t>, </a:t>
            </a:r>
            <a:r>
              <a:rPr lang="ko-KR" altLang="en-US" dirty="0"/>
              <a:t>각도에 따라 무수히 많은 </a:t>
            </a:r>
            <a:r>
              <a:rPr lang="en-US" altLang="ko-KR" dirty="0"/>
              <a:t>state</a:t>
            </a:r>
            <a:r>
              <a:rPr lang="ko-KR" altLang="en-US" dirty="0"/>
              <a:t>가 존재</a:t>
            </a:r>
            <a:r>
              <a:rPr lang="en-US" altLang="ko-KR" dirty="0"/>
              <a:t>.. </a:t>
            </a:r>
            <a:r>
              <a:rPr lang="ko-KR" altLang="en-US" dirty="0"/>
              <a:t>하물며 실제 차량은</a:t>
            </a:r>
            <a:endParaRPr lang="en-US" altLang="ko-KR" dirty="0"/>
          </a:p>
          <a:p>
            <a:r>
              <a:rPr lang="ko-KR" altLang="en-US" dirty="0"/>
              <a:t>그래서 이러한 문제를 해결하고자 </a:t>
            </a:r>
            <a:r>
              <a:rPr lang="ko-KR" altLang="en-US" dirty="0" err="1"/>
              <a:t>나온게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127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DQN</a:t>
            </a:r>
          </a:p>
          <a:p>
            <a:r>
              <a:rPr lang="en-US" altLang="ko-KR" dirty="0"/>
              <a:t>1.</a:t>
            </a:r>
          </a:p>
          <a:p>
            <a:r>
              <a:rPr lang="en-US" altLang="ko-KR" dirty="0"/>
              <a:t>2.</a:t>
            </a:r>
          </a:p>
          <a:p>
            <a:r>
              <a:rPr lang="en-US" altLang="ko-KR" dirty="0"/>
              <a:t>3. Action space</a:t>
            </a:r>
            <a:r>
              <a:rPr lang="ko-KR" altLang="en-US" dirty="0"/>
              <a:t>가 아직 </a:t>
            </a:r>
            <a:r>
              <a:rPr lang="en-US" altLang="ko-KR" dirty="0"/>
              <a:t>discrete</a:t>
            </a:r>
            <a:r>
              <a:rPr lang="ko-KR" altLang="en-US" dirty="0"/>
              <a:t>하기 때문에</a:t>
            </a:r>
            <a:r>
              <a:rPr lang="en-US" altLang="ko-KR" dirty="0"/>
              <a:t>, </a:t>
            </a:r>
            <a:r>
              <a:rPr lang="ko-KR" altLang="en-US" dirty="0"/>
              <a:t>좌우</a:t>
            </a:r>
            <a:r>
              <a:rPr lang="en-US" altLang="ko-KR" dirty="0"/>
              <a:t>, </a:t>
            </a:r>
            <a:r>
              <a:rPr lang="ko-KR" altLang="en-US" dirty="0"/>
              <a:t>앞뒤와 같은 것은 적용 가능하지만</a:t>
            </a:r>
            <a:endParaRPr lang="en-US" altLang="ko-KR" dirty="0"/>
          </a:p>
          <a:p>
            <a:r>
              <a:rPr lang="en-US" altLang="ko-KR" dirty="0"/>
              <a:t>-30</a:t>
            </a:r>
            <a:r>
              <a:rPr lang="ko-KR" altLang="en-US" dirty="0"/>
              <a:t>도부터 </a:t>
            </a:r>
            <a:r>
              <a:rPr lang="en-US" altLang="ko-KR" dirty="0"/>
              <a:t>30</a:t>
            </a:r>
            <a:r>
              <a:rPr lang="ko-KR" altLang="en-US" dirty="0"/>
              <a:t>도까지 </a:t>
            </a:r>
            <a:r>
              <a:rPr lang="ko-KR" altLang="en-US" dirty="0" err="1"/>
              <a:t>조향이</a:t>
            </a:r>
            <a:r>
              <a:rPr lang="ko-KR" altLang="en-US" dirty="0"/>
              <a:t> 가능한 차가 있다고 할 때</a:t>
            </a:r>
            <a:r>
              <a:rPr lang="en-US" altLang="ko-KR" dirty="0"/>
              <a:t>, </a:t>
            </a:r>
            <a:r>
              <a:rPr lang="ko-KR" altLang="en-US" dirty="0"/>
              <a:t>나올 수 있는 </a:t>
            </a:r>
            <a:r>
              <a:rPr lang="en-US" altLang="ko-KR" dirty="0"/>
              <a:t>action space</a:t>
            </a:r>
            <a:r>
              <a:rPr lang="ko-KR" altLang="en-US" dirty="0"/>
              <a:t>는 무한대이기 때문에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문제를 해결할 수 있는 것이 바로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56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Policy based model</a:t>
            </a:r>
          </a:p>
          <a:p>
            <a:r>
              <a:rPr lang="en-US" altLang="ko-KR" dirty="0"/>
              <a:t>1. </a:t>
            </a:r>
          </a:p>
          <a:p>
            <a:r>
              <a:rPr lang="en-US" altLang="ko-KR" dirty="0"/>
              <a:t>2.----</a:t>
            </a:r>
          </a:p>
          <a:p>
            <a:r>
              <a:rPr lang="ko-KR" altLang="en-US" dirty="0"/>
              <a:t>무슨 말이냐</a:t>
            </a:r>
            <a:endParaRPr lang="en-US" altLang="ko-KR" dirty="0"/>
          </a:p>
          <a:p>
            <a:r>
              <a:rPr lang="ko-KR" altLang="en-US" dirty="0"/>
              <a:t>예를 들어 </a:t>
            </a:r>
            <a:r>
              <a:rPr lang="en-US" altLang="ko-KR" dirty="0"/>
              <a:t>-30</a:t>
            </a:r>
            <a:r>
              <a:rPr lang="ko-KR" altLang="en-US" dirty="0"/>
              <a:t>도 </a:t>
            </a:r>
            <a:r>
              <a:rPr lang="en-US" altLang="ko-KR" dirty="0"/>
              <a:t>30</a:t>
            </a:r>
            <a:r>
              <a:rPr lang="ko-KR" altLang="en-US" dirty="0"/>
              <a:t>도까지 </a:t>
            </a:r>
            <a:r>
              <a:rPr lang="ko-KR" altLang="en-US" dirty="0" err="1"/>
              <a:t>조향각이</a:t>
            </a:r>
            <a:r>
              <a:rPr lang="ko-KR" altLang="en-US" dirty="0"/>
              <a:t> 있다고 하면</a:t>
            </a:r>
            <a:r>
              <a:rPr lang="en-US" altLang="ko-KR" dirty="0"/>
              <a:t>, </a:t>
            </a:r>
            <a:r>
              <a:rPr lang="ko-KR" altLang="en-US" dirty="0"/>
              <a:t>입력으로 </a:t>
            </a:r>
            <a:r>
              <a:rPr lang="en-US" altLang="ko-KR" dirty="0"/>
              <a:t>state</a:t>
            </a:r>
            <a:r>
              <a:rPr lang="ko-KR" altLang="en-US" dirty="0"/>
              <a:t>가 들어오면</a:t>
            </a:r>
            <a:r>
              <a:rPr lang="en-US" altLang="ko-KR" dirty="0"/>
              <a:t>, NN</a:t>
            </a:r>
            <a:r>
              <a:rPr lang="ko-KR" altLang="en-US" dirty="0"/>
              <a:t>자체가 </a:t>
            </a:r>
            <a:r>
              <a:rPr lang="en-US" altLang="ko-KR" dirty="0" err="1"/>
              <a:t>polic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출력 각도의 평균과 분산을 출력한다는 것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다음 슬라이드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763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</a:t>
            </a:r>
            <a:endParaRPr lang="en-US" altLang="ko-KR" dirty="0"/>
          </a:p>
          <a:p>
            <a:r>
              <a:rPr lang="en-US" altLang="ko-KR" dirty="0"/>
              <a:t>20</a:t>
            </a:r>
            <a:r>
              <a:rPr lang="ko-KR" altLang="en-US" dirty="0"/>
              <a:t>도가 나와야 한다면</a:t>
            </a:r>
            <a:r>
              <a:rPr lang="en-US" altLang="ko-KR" dirty="0"/>
              <a:t>, </a:t>
            </a:r>
            <a:r>
              <a:rPr lang="ko-KR" altLang="en-US" dirty="0"/>
              <a:t>훈련 전에는 완전 </a:t>
            </a:r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r>
              <a:rPr lang="ko-KR" altLang="en-US" dirty="0" err="1"/>
              <a:t>가우시안</a:t>
            </a:r>
            <a:r>
              <a:rPr lang="ko-KR" altLang="en-US" dirty="0"/>
              <a:t> 분포가 나오겠지만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갈수록 특정 각도에 평균이 수렴하고</a:t>
            </a:r>
            <a:r>
              <a:rPr lang="en-US" altLang="ko-KR" dirty="0"/>
              <a:t>, </a:t>
            </a:r>
            <a:r>
              <a:rPr lang="ko-KR" altLang="en-US" dirty="0"/>
              <a:t>분산도 적어질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이로 인해 장점은 굳이 엡실론을 적용하지 않아도 확률적인 탐험이 가능하다는 것</a:t>
            </a:r>
            <a:endParaRPr lang="en-US" altLang="ko-KR" dirty="0"/>
          </a:p>
          <a:p>
            <a:r>
              <a:rPr lang="ko-KR" altLang="en-US" dirty="0"/>
              <a:t>연속적인 </a:t>
            </a:r>
            <a:r>
              <a:rPr lang="en-US" altLang="ko-KR" dirty="0"/>
              <a:t>action space</a:t>
            </a:r>
            <a:r>
              <a:rPr lang="ko-KR" altLang="en-US" dirty="0"/>
              <a:t>의 결과를 출력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138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</a:t>
            </a:r>
            <a:r>
              <a:rPr lang="en-US" altLang="ko-KR" dirty="0"/>
              <a:t>DQN</a:t>
            </a:r>
            <a:r>
              <a:rPr lang="ko-KR" altLang="en-US" dirty="0"/>
              <a:t>과 </a:t>
            </a:r>
            <a:r>
              <a:rPr lang="en-US" altLang="ko-KR" dirty="0"/>
              <a:t>policy based</a:t>
            </a:r>
            <a:r>
              <a:rPr lang="ko-KR" altLang="en-US" dirty="0"/>
              <a:t>의 차이점</a:t>
            </a:r>
            <a:endParaRPr lang="en-US" altLang="ko-KR" dirty="0"/>
          </a:p>
          <a:p>
            <a:r>
              <a:rPr lang="en-US" altLang="ko-KR" dirty="0"/>
              <a:t>NN</a:t>
            </a:r>
            <a:r>
              <a:rPr lang="ko-KR" altLang="en-US" dirty="0" err="1"/>
              <a:t>사용하는건</a:t>
            </a:r>
            <a:r>
              <a:rPr lang="ko-KR" altLang="en-US" dirty="0"/>
              <a:t> 동일</a:t>
            </a:r>
            <a:endParaRPr lang="en-US" altLang="ko-KR" dirty="0"/>
          </a:p>
          <a:p>
            <a:r>
              <a:rPr lang="en-US" altLang="ko-KR" dirty="0"/>
              <a:t>DQN</a:t>
            </a:r>
            <a:r>
              <a:rPr lang="ko-KR" altLang="en-US" dirty="0"/>
              <a:t>은 </a:t>
            </a:r>
            <a:r>
              <a:rPr lang="en-US" altLang="ko-KR" dirty="0"/>
              <a:t>Q</a:t>
            </a:r>
            <a:r>
              <a:rPr lang="ko-KR" altLang="en-US" dirty="0"/>
              <a:t>값을 반환</a:t>
            </a:r>
            <a:r>
              <a:rPr lang="en-US" altLang="ko-KR" dirty="0"/>
              <a:t>, </a:t>
            </a:r>
            <a:r>
              <a:rPr lang="ko-KR" altLang="en-US" dirty="0"/>
              <a:t>이는 스칼라 값</a:t>
            </a:r>
            <a:endParaRPr lang="en-US" altLang="ko-KR" dirty="0"/>
          </a:p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이 스칼라 값을 </a:t>
            </a:r>
            <a:r>
              <a:rPr lang="ko-KR" altLang="en-US" dirty="0" err="1"/>
              <a:t>시그모이드</a:t>
            </a:r>
            <a:r>
              <a:rPr lang="ko-KR" altLang="en-US" dirty="0"/>
              <a:t> 하고 </a:t>
            </a:r>
            <a:r>
              <a:rPr lang="ko-KR" altLang="en-US" dirty="0" err="1"/>
              <a:t>크로스엔트로피하면</a:t>
            </a:r>
            <a:r>
              <a:rPr lang="ko-KR" altLang="en-US" dirty="0"/>
              <a:t> </a:t>
            </a:r>
            <a:r>
              <a:rPr lang="ko-KR" altLang="en-US" dirty="0" err="1"/>
              <a:t>확률값이</a:t>
            </a:r>
            <a:r>
              <a:rPr lang="ko-KR" altLang="en-US" dirty="0"/>
              <a:t> 나오지만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훈련할때는</a:t>
            </a:r>
            <a:r>
              <a:rPr lang="ko-KR" altLang="en-US" dirty="0"/>
              <a:t> 전혀 다른 방식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361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</a:t>
            </a:r>
            <a:r>
              <a:rPr lang="en-US" altLang="ko-KR" dirty="0"/>
              <a:t>, policy based</a:t>
            </a:r>
            <a:r>
              <a:rPr lang="ko-KR" altLang="en-US" dirty="0"/>
              <a:t>는 이렇게 출력 차원을 늘려 무한히 많은 </a:t>
            </a:r>
            <a:r>
              <a:rPr lang="en-US" altLang="ko-KR" dirty="0" err="1"/>
              <a:t>actio</a:t>
            </a:r>
            <a:r>
              <a:rPr lang="ko-KR" altLang="en-US" dirty="0"/>
              <a:t>에 대해 표현이 가능</a:t>
            </a:r>
            <a:endParaRPr lang="en-US" altLang="ko-KR" dirty="0"/>
          </a:p>
          <a:p>
            <a:r>
              <a:rPr lang="ko-KR" altLang="en-US" dirty="0"/>
              <a:t>이 예시에서는 평균</a:t>
            </a:r>
            <a:r>
              <a:rPr lang="en-US" altLang="ko-KR" dirty="0"/>
              <a:t>1 </a:t>
            </a:r>
            <a:r>
              <a:rPr lang="ko-KR" altLang="en-US" dirty="0"/>
              <a:t>분산</a:t>
            </a:r>
            <a:r>
              <a:rPr lang="en-US" altLang="ko-KR" dirty="0"/>
              <a:t>1</a:t>
            </a:r>
            <a:r>
              <a:rPr lang="ko-KR" altLang="en-US" dirty="0"/>
              <a:t>이 </a:t>
            </a:r>
            <a:r>
              <a:rPr lang="ko-KR" altLang="en-US" dirty="0" err="1"/>
              <a:t>조향에</a:t>
            </a:r>
            <a:r>
              <a:rPr lang="ko-KR" altLang="en-US" dirty="0"/>
              <a:t> 대한 정보면</a:t>
            </a:r>
            <a:r>
              <a:rPr lang="en-US" altLang="ko-KR" dirty="0"/>
              <a:t>, </a:t>
            </a:r>
            <a:r>
              <a:rPr lang="ko-KR" altLang="en-US" dirty="0"/>
              <a:t>평균</a:t>
            </a:r>
            <a:r>
              <a:rPr lang="en-US" altLang="ko-KR" dirty="0"/>
              <a:t>2, </a:t>
            </a:r>
            <a:r>
              <a:rPr lang="ko-KR" altLang="en-US" dirty="0"/>
              <a:t>평균</a:t>
            </a:r>
            <a:r>
              <a:rPr lang="en-US" altLang="ko-KR" dirty="0"/>
              <a:t>2</a:t>
            </a:r>
            <a:r>
              <a:rPr lang="ko-KR" altLang="en-US" dirty="0"/>
              <a:t>는 속도에 대한 정보 이렇게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15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NN</a:t>
            </a:r>
            <a:r>
              <a:rPr lang="ko-KR" altLang="en-US" dirty="0"/>
              <a:t>을 사용했으니</a:t>
            </a:r>
            <a:r>
              <a:rPr lang="en-US" altLang="ko-KR" dirty="0"/>
              <a:t>, </a:t>
            </a:r>
            <a:r>
              <a:rPr lang="ko-KR" altLang="en-US" dirty="0"/>
              <a:t>목적함수를 설정하여</a:t>
            </a:r>
            <a:r>
              <a:rPr lang="en-US" altLang="ko-KR" dirty="0"/>
              <a:t>, </a:t>
            </a:r>
            <a:r>
              <a:rPr lang="ko-KR" altLang="en-US" dirty="0"/>
              <a:t>기울기를 구해 </a:t>
            </a:r>
            <a:r>
              <a:rPr lang="en-US" altLang="ko-KR" dirty="0"/>
              <a:t>back </a:t>
            </a:r>
            <a:r>
              <a:rPr lang="en-US" altLang="ko-KR" dirty="0" err="1"/>
              <a:t>propagatio</a:t>
            </a:r>
            <a:r>
              <a:rPr lang="ko-KR" altLang="en-US" dirty="0"/>
              <a:t>으로 </a:t>
            </a:r>
            <a:r>
              <a:rPr lang="en-US" altLang="ko-KR" dirty="0"/>
              <a:t>NN</a:t>
            </a:r>
            <a:r>
              <a:rPr lang="ko-KR" altLang="en-US" dirty="0"/>
              <a:t>를 업데이트</a:t>
            </a:r>
            <a:endParaRPr lang="en-US" altLang="ko-KR" dirty="0"/>
          </a:p>
          <a:p>
            <a:r>
              <a:rPr lang="ko-KR" altLang="en-US" dirty="0"/>
              <a:t>문제는</a:t>
            </a:r>
            <a:r>
              <a:rPr lang="en-US" altLang="ko-KR" dirty="0"/>
              <a:t>,, 1</a:t>
            </a:r>
          </a:p>
          <a:p>
            <a:r>
              <a:rPr lang="ko-KR" altLang="en-US" dirty="0"/>
              <a:t>그리고 목적함수는 다음과 </a:t>
            </a:r>
            <a:r>
              <a:rPr lang="ko-KR" altLang="en-US" dirty="0" err="1"/>
              <a:t>같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이후의 모든 식은 전부 여기서 시작</a:t>
            </a:r>
            <a:endParaRPr lang="en-US" altLang="ko-KR" dirty="0"/>
          </a:p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베이지 정리 사용</a:t>
            </a:r>
            <a:r>
              <a:rPr lang="en-US" altLang="ko-KR" dirty="0"/>
              <a:t>, </a:t>
            </a:r>
            <a:r>
              <a:rPr lang="ko-KR" altLang="en-US" dirty="0"/>
              <a:t>분모 분자에 같은 값을 </a:t>
            </a:r>
            <a:r>
              <a:rPr lang="ko-KR" altLang="en-US" dirty="0" err="1"/>
              <a:t>곱해고</a:t>
            </a:r>
            <a:r>
              <a:rPr lang="ko-KR" altLang="en-US" dirty="0"/>
              <a:t> 나누어 새로운 의미를 찾는</a:t>
            </a:r>
            <a:r>
              <a:rPr lang="en-US" altLang="ko-KR" dirty="0"/>
              <a:t>, </a:t>
            </a:r>
            <a:r>
              <a:rPr lang="ko-KR" altLang="en-US" dirty="0"/>
              <a:t>적분의 범위를 나누어 </a:t>
            </a:r>
            <a:r>
              <a:rPr lang="en-US" altLang="ko-KR" dirty="0"/>
              <a:t>2</a:t>
            </a:r>
            <a:r>
              <a:rPr lang="ko-KR" altLang="en-US" dirty="0"/>
              <a:t>중 적분으로 바꾼다</a:t>
            </a:r>
            <a:r>
              <a:rPr lang="en-US" altLang="ko-KR" dirty="0"/>
              <a:t>, </a:t>
            </a:r>
            <a:r>
              <a:rPr lang="ko-KR" altLang="en-US" dirty="0" err="1"/>
              <a:t>할인률이</a:t>
            </a:r>
            <a:r>
              <a:rPr lang="ko-KR" altLang="en-US" dirty="0"/>
              <a:t> 적용된 미래의 가치는 상대적으로 적으니 생략한다</a:t>
            </a:r>
            <a:r>
              <a:rPr lang="en-US" altLang="ko-KR" dirty="0"/>
              <a:t>. </a:t>
            </a:r>
            <a:r>
              <a:rPr lang="ko-KR" altLang="en-US" dirty="0"/>
              <a:t>하는 방식으로 식을 전개</a:t>
            </a:r>
            <a:endParaRPr lang="en-US" altLang="ko-KR" dirty="0"/>
          </a:p>
          <a:p>
            <a:r>
              <a:rPr lang="ko-KR" altLang="en-US" dirty="0"/>
              <a:t>이후 공식에 대한 유도는 생략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목적 함수는 우리가 볼 수도</a:t>
            </a:r>
            <a:endParaRPr lang="en-US" altLang="ko-KR" dirty="0"/>
          </a:p>
          <a:p>
            <a:r>
              <a:rPr lang="en-US" altLang="ko-KR" dirty="0"/>
              <a:t>Policy </a:t>
            </a:r>
            <a:r>
              <a:rPr lang="ko-KR" altLang="en-US" dirty="0"/>
              <a:t>자체에 대한 목적 함수이기 때문에</a:t>
            </a:r>
            <a:endParaRPr lang="en-US" altLang="ko-KR" dirty="0"/>
          </a:p>
          <a:p>
            <a:r>
              <a:rPr lang="ko-KR" altLang="en-US" dirty="0"/>
              <a:t>처음부터 끝까지의 </a:t>
            </a:r>
            <a:r>
              <a:rPr lang="ko-KR" altLang="en-US" dirty="0" err="1"/>
              <a:t>할인률이</a:t>
            </a:r>
            <a:r>
              <a:rPr lang="ko-KR" altLang="en-US" dirty="0"/>
              <a:t> 적용된 누적 가치를 목적함수로</a:t>
            </a:r>
            <a:endParaRPr lang="en-US" altLang="ko-KR" dirty="0"/>
          </a:p>
          <a:p>
            <a:r>
              <a:rPr lang="ko-KR" altLang="en-US" dirty="0"/>
              <a:t>이를 미분하면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문제가 </a:t>
            </a:r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ko-KR" altLang="en-US" dirty="0" err="1"/>
              <a:t>기댓값</a:t>
            </a:r>
            <a:endParaRPr lang="en-US" altLang="ko-KR" dirty="0"/>
          </a:p>
          <a:p>
            <a:r>
              <a:rPr lang="ko-KR" altLang="en-US" dirty="0"/>
              <a:t>하나만 있을 때 </a:t>
            </a:r>
            <a:r>
              <a:rPr lang="ko-KR" altLang="en-US" dirty="0" err="1"/>
              <a:t>기댓값이라고</a:t>
            </a:r>
            <a:r>
              <a:rPr lang="ko-KR" altLang="en-US" dirty="0"/>
              <a:t> 하지 않음</a:t>
            </a:r>
            <a:r>
              <a:rPr lang="en-US" altLang="ko-KR" dirty="0"/>
              <a:t>, </a:t>
            </a:r>
            <a:r>
              <a:rPr lang="ko-KR" altLang="en-US" dirty="0"/>
              <a:t>결국 괄호 안에 있는 것을 몇 개 샘플링 해서 </a:t>
            </a:r>
            <a:r>
              <a:rPr lang="ko-KR" altLang="en-US" dirty="0" err="1"/>
              <a:t>기댓값을</a:t>
            </a:r>
            <a:r>
              <a:rPr lang="ko-KR" altLang="en-US" dirty="0"/>
              <a:t> 구해야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또 </a:t>
            </a:r>
            <a:r>
              <a:rPr lang="en-US" altLang="ko-KR" dirty="0"/>
              <a:t>Q</a:t>
            </a:r>
            <a:r>
              <a:rPr lang="ko-KR" altLang="en-US" dirty="0"/>
              <a:t>도 문제</a:t>
            </a:r>
            <a:r>
              <a:rPr lang="en-US" altLang="ko-KR" dirty="0"/>
              <a:t>, </a:t>
            </a:r>
            <a:r>
              <a:rPr lang="en-US" altLang="ko-KR" dirty="0" err="1"/>
              <a:t>polic</a:t>
            </a:r>
            <a:r>
              <a:rPr lang="ko-KR" altLang="en-US" dirty="0"/>
              <a:t>를 따랐을 때</a:t>
            </a:r>
            <a:r>
              <a:rPr lang="en-US" altLang="ko-KR" dirty="0"/>
              <a:t>, </a:t>
            </a:r>
            <a:r>
              <a:rPr lang="ko-KR" altLang="en-US" dirty="0"/>
              <a:t>예상 가치를 구해야 하는데</a:t>
            </a:r>
            <a:r>
              <a:rPr lang="en-US" altLang="ko-KR" dirty="0"/>
              <a:t>, </a:t>
            </a:r>
            <a:r>
              <a:rPr lang="ko-KR" altLang="en-US" dirty="0"/>
              <a:t>이는 처음부터 끝까지 누적 가치이기 때문에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에피소드 하나가 온전히 끝나야 업데이트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상당히 </a:t>
            </a:r>
            <a:r>
              <a:rPr lang="ko-KR" altLang="en-US" dirty="0" err="1"/>
              <a:t>많을걸</a:t>
            </a:r>
            <a:r>
              <a:rPr lang="ko-KR" altLang="en-US" dirty="0"/>
              <a:t> 해도 고작 한번 업데이트 된다는 문제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0FAF7-3702-4FA9-B4EB-3ADD87F43BB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600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88.png"/><Relationship Id="rId3" Type="http://schemas.openxmlformats.org/officeDocument/2006/relationships/image" Target="../media/image28.png"/><Relationship Id="rId21" Type="http://schemas.openxmlformats.org/officeDocument/2006/relationships/image" Target="../media/image49.png"/><Relationship Id="rId7" Type="http://schemas.openxmlformats.org/officeDocument/2006/relationships/image" Target="../media/image30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7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87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85.png"/><Relationship Id="rId24" Type="http://schemas.openxmlformats.org/officeDocument/2006/relationships/image" Target="../media/image76.png"/><Relationship Id="rId5" Type="http://schemas.openxmlformats.org/officeDocument/2006/relationships/image" Target="../media/image10.png"/><Relationship Id="rId15" Type="http://schemas.openxmlformats.org/officeDocument/2006/relationships/image" Target="../media/image40.png"/><Relationship Id="rId23" Type="http://schemas.openxmlformats.org/officeDocument/2006/relationships/image" Target="../media/image55.png"/><Relationship Id="rId10" Type="http://schemas.openxmlformats.org/officeDocument/2006/relationships/image" Target="../media/image84.png"/><Relationship Id="rId19" Type="http://schemas.openxmlformats.org/officeDocument/2006/relationships/image" Target="../media/image34.png"/><Relationship Id="rId4" Type="http://schemas.openxmlformats.org/officeDocument/2006/relationships/image" Target="../media/image1.png"/><Relationship Id="rId9" Type="http://schemas.openxmlformats.org/officeDocument/2006/relationships/image" Target="../media/image35.png"/><Relationship Id="rId14" Type="http://schemas.openxmlformats.org/officeDocument/2006/relationships/image" Target="../media/image86.png"/><Relationship Id="rId22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92.png"/><Relationship Id="rId18" Type="http://schemas.openxmlformats.org/officeDocument/2006/relationships/image" Target="../media/image34.png"/><Relationship Id="rId3" Type="http://schemas.openxmlformats.org/officeDocument/2006/relationships/image" Target="../media/image28.png"/><Relationship Id="rId21" Type="http://schemas.openxmlformats.org/officeDocument/2006/relationships/image" Target="../media/image97.pn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2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37.png"/><Relationship Id="rId5" Type="http://schemas.openxmlformats.org/officeDocument/2006/relationships/image" Target="../media/image10.png"/><Relationship Id="rId15" Type="http://schemas.openxmlformats.org/officeDocument/2006/relationships/image" Target="../media/image93.png"/><Relationship Id="rId10" Type="http://schemas.openxmlformats.org/officeDocument/2006/relationships/image" Target="../media/image91.png"/><Relationship Id="rId19" Type="http://schemas.openxmlformats.org/officeDocument/2006/relationships/image" Target="../media/image95.png"/><Relationship Id="rId4" Type="http://schemas.openxmlformats.org/officeDocument/2006/relationships/image" Target="../media/image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98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34.png"/><Relationship Id="rId5" Type="http://schemas.openxmlformats.org/officeDocument/2006/relationships/image" Target="../media/image10.png"/><Relationship Id="rId15" Type="http://schemas.openxmlformats.org/officeDocument/2006/relationships/image" Target="../media/image100.png"/><Relationship Id="rId10" Type="http://schemas.openxmlformats.org/officeDocument/2006/relationships/image" Target="../media/image91.png"/><Relationship Id="rId4" Type="http://schemas.openxmlformats.org/officeDocument/2006/relationships/image" Target="../media/image1.png"/><Relationship Id="rId9" Type="http://schemas.openxmlformats.org/officeDocument/2006/relationships/image" Target="../media/image35.png"/><Relationship Id="rId14" Type="http://schemas.openxmlformats.org/officeDocument/2006/relationships/image" Target="../media/image9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98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34.png"/><Relationship Id="rId5" Type="http://schemas.openxmlformats.org/officeDocument/2006/relationships/image" Target="../media/image10.png"/><Relationship Id="rId15" Type="http://schemas.openxmlformats.org/officeDocument/2006/relationships/image" Target="../media/image102.png"/><Relationship Id="rId10" Type="http://schemas.openxmlformats.org/officeDocument/2006/relationships/image" Target="../media/image91.png"/><Relationship Id="rId4" Type="http://schemas.openxmlformats.org/officeDocument/2006/relationships/image" Target="../media/image1.png"/><Relationship Id="rId9" Type="http://schemas.openxmlformats.org/officeDocument/2006/relationships/image" Target="../media/image35.png"/><Relationship Id="rId14" Type="http://schemas.openxmlformats.org/officeDocument/2006/relationships/image" Target="../media/image10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98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34.png"/><Relationship Id="rId5" Type="http://schemas.openxmlformats.org/officeDocument/2006/relationships/image" Target="../media/image10.png"/><Relationship Id="rId15" Type="http://schemas.openxmlformats.org/officeDocument/2006/relationships/image" Target="../media/image104.png"/><Relationship Id="rId10" Type="http://schemas.openxmlformats.org/officeDocument/2006/relationships/image" Target="../media/image91.png"/><Relationship Id="rId4" Type="http://schemas.openxmlformats.org/officeDocument/2006/relationships/image" Target="../media/image1.png"/><Relationship Id="rId9" Type="http://schemas.openxmlformats.org/officeDocument/2006/relationships/image" Target="../media/image35.png"/><Relationship Id="rId14" Type="http://schemas.openxmlformats.org/officeDocument/2006/relationships/image" Target="../media/image10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05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34.png"/><Relationship Id="rId5" Type="http://schemas.openxmlformats.org/officeDocument/2006/relationships/image" Target="../media/image10.png"/><Relationship Id="rId15" Type="http://schemas.openxmlformats.org/officeDocument/2006/relationships/image" Target="../media/image100.png"/><Relationship Id="rId10" Type="http://schemas.openxmlformats.org/officeDocument/2006/relationships/image" Target="../media/image91.png"/><Relationship Id="rId4" Type="http://schemas.openxmlformats.org/officeDocument/2006/relationships/image" Target="../media/image1.png"/><Relationship Id="rId9" Type="http://schemas.openxmlformats.org/officeDocument/2006/relationships/image" Target="../media/image35.png"/><Relationship Id="rId14" Type="http://schemas.openxmlformats.org/officeDocument/2006/relationships/image" Target="../media/image10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08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9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34.png"/><Relationship Id="rId5" Type="http://schemas.openxmlformats.org/officeDocument/2006/relationships/image" Target="../media/image10.png"/><Relationship Id="rId15" Type="http://schemas.openxmlformats.org/officeDocument/2006/relationships/image" Target="../media/image100.png"/><Relationship Id="rId10" Type="http://schemas.openxmlformats.org/officeDocument/2006/relationships/image" Target="../media/image91.png"/><Relationship Id="rId4" Type="http://schemas.openxmlformats.org/officeDocument/2006/relationships/image" Target="../media/image1.png"/><Relationship Id="rId9" Type="http://schemas.openxmlformats.org/officeDocument/2006/relationships/image" Target="../media/image35.png"/><Relationship Id="rId14" Type="http://schemas.openxmlformats.org/officeDocument/2006/relationships/image" Target="../media/image10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12.png"/><Relationship Id="rId18" Type="http://schemas.openxmlformats.org/officeDocument/2006/relationships/image" Target="../media/image114.png"/><Relationship Id="rId3" Type="http://schemas.openxmlformats.org/officeDocument/2006/relationships/image" Target="../media/image110.png"/><Relationship Id="rId21" Type="http://schemas.openxmlformats.org/officeDocument/2006/relationships/image" Target="../media/image117.pn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4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37.png"/><Relationship Id="rId24" Type="http://schemas.openxmlformats.org/officeDocument/2006/relationships/image" Target="../media/image100.png"/><Relationship Id="rId5" Type="http://schemas.openxmlformats.org/officeDocument/2006/relationships/image" Target="../media/image10.png"/><Relationship Id="rId15" Type="http://schemas.openxmlformats.org/officeDocument/2006/relationships/image" Target="../media/image113.png"/><Relationship Id="rId23" Type="http://schemas.openxmlformats.org/officeDocument/2006/relationships/image" Target="../media/image119.png"/><Relationship Id="rId10" Type="http://schemas.openxmlformats.org/officeDocument/2006/relationships/image" Target="../media/image111.png"/><Relationship Id="rId19" Type="http://schemas.openxmlformats.org/officeDocument/2006/relationships/image" Target="../media/image115.png"/><Relationship Id="rId4" Type="http://schemas.openxmlformats.org/officeDocument/2006/relationships/image" Target="../media/image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11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20.png"/><Relationship Id="rId18" Type="http://schemas.openxmlformats.org/officeDocument/2006/relationships/image" Target="../media/image115.png"/><Relationship Id="rId3" Type="http://schemas.openxmlformats.org/officeDocument/2006/relationships/image" Target="../media/image110.png"/><Relationship Id="rId21" Type="http://schemas.openxmlformats.org/officeDocument/2006/relationships/image" Target="../media/image121.pn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17" Type="http://schemas.openxmlformats.org/officeDocument/2006/relationships/image" Target="../media/image114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34.png"/><Relationship Id="rId20" Type="http://schemas.openxmlformats.org/officeDocument/2006/relationships/image" Target="../media/image1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37.png"/><Relationship Id="rId5" Type="http://schemas.openxmlformats.org/officeDocument/2006/relationships/image" Target="../media/image10.png"/><Relationship Id="rId15" Type="http://schemas.openxmlformats.org/officeDocument/2006/relationships/image" Target="../media/image42.png"/><Relationship Id="rId23" Type="http://schemas.openxmlformats.org/officeDocument/2006/relationships/image" Target="../media/image123.png"/><Relationship Id="rId10" Type="http://schemas.openxmlformats.org/officeDocument/2006/relationships/image" Target="../media/image111.png"/><Relationship Id="rId19" Type="http://schemas.openxmlformats.org/officeDocument/2006/relationships/image" Target="../media/image116.png"/><Relationship Id="rId4" Type="http://schemas.openxmlformats.org/officeDocument/2006/relationships/image" Target="../media/image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1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26.png"/><Relationship Id="rId18" Type="http://schemas.openxmlformats.org/officeDocument/2006/relationships/image" Target="../media/image128.png"/><Relationship Id="rId3" Type="http://schemas.openxmlformats.org/officeDocument/2006/relationships/image" Target="../media/image110.png"/><Relationship Id="rId21" Type="http://schemas.openxmlformats.org/officeDocument/2006/relationships/image" Target="../media/image115.pn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17" Type="http://schemas.openxmlformats.org/officeDocument/2006/relationships/image" Target="../media/image127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34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4.png"/><Relationship Id="rId11" Type="http://schemas.openxmlformats.org/officeDocument/2006/relationships/image" Target="../media/image37.png"/><Relationship Id="rId5" Type="http://schemas.openxmlformats.org/officeDocument/2006/relationships/image" Target="../media/image10.png"/><Relationship Id="rId15" Type="http://schemas.openxmlformats.org/officeDocument/2006/relationships/image" Target="../media/image42.png"/><Relationship Id="rId23" Type="http://schemas.openxmlformats.org/officeDocument/2006/relationships/image" Target="../media/image117.png"/><Relationship Id="rId10" Type="http://schemas.openxmlformats.org/officeDocument/2006/relationships/image" Target="../media/image125.png"/><Relationship Id="rId19" Type="http://schemas.openxmlformats.org/officeDocument/2006/relationships/image" Target="../media/image129.png"/><Relationship Id="rId4" Type="http://schemas.openxmlformats.org/officeDocument/2006/relationships/image" Target="../media/image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1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9.png"/><Relationship Id="rId21" Type="http://schemas.openxmlformats.org/officeDocument/2006/relationships/image" Target="../media/image25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12" Type="http://schemas.openxmlformats.org/officeDocument/2006/relationships/image" Target="../media/image13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8.png"/><Relationship Id="rId5" Type="http://schemas.openxmlformats.org/officeDocument/2006/relationships/image" Target="../media/image124.png"/><Relationship Id="rId15" Type="http://schemas.openxmlformats.org/officeDocument/2006/relationships/image" Target="../media/image133.png"/><Relationship Id="rId10" Type="http://schemas.openxmlformats.org/officeDocument/2006/relationships/image" Target="../media/image37.png"/><Relationship Id="rId4" Type="http://schemas.openxmlformats.org/officeDocument/2006/relationships/image" Target="../media/image10.png"/><Relationship Id="rId9" Type="http://schemas.openxmlformats.org/officeDocument/2006/relationships/image" Target="../media/image130.png"/><Relationship Id="rId14" Type="http://schemas.openxmlformats.org/officeDocument/2006/relationships/image" Target="../media/image1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4.png"/><Relationship Id="rId7" Type="http://schemas.openxmlformats.org/officeDocument/2006/relationships/image" Target="../media/image1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4.png"/><Relationship Id="rId7" Type="http://schemas.openxmlformats.org/officeDocument/2006/relationships/image" Target="../media/image1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3" Type="http://schemas.openxmlformats.org/officeDocument/2006/relationships/image" Target="../media/image1.png"/><Relationship Id="rId21" Type="http://schemas.openxmlformats.org/officeDocument/2006/relationships/image" Target="../media/image152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142.png"/><Relationship Id="rId24" Type="http://schemas.openxmlformats.org/officeDocument/2006/relationships/image" Target="../media/image137.png"/><Relationship Id="rId5" Type="http://schemas.openxmlformats.org/officeDocument/2006/relationships/image" Target="../media/image34.png"/><Relationship Id="rId15" Type="http://schemas.openxmlformats.org/officeDocument/2006/relationships/image" Target="../media/image146.png"/><Relationship Id="rId23" Type="http://schemas.openxmlformats.org/officeDocument/2006/relationships/image" Target="../media/image136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34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Relationship Id="rId22" Type="http://schemas.openxmlformats.org/officeDocument/2006/relationships/image" Target="../media/image1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8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10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5.png"/><Relationship Id="rId18" Type="http://schemas.openxmlformats.org/officeDocument/2006/relationships/image" Target="../media/image41.png"/><Relationship Id="rId3" Type="http://schemas.openxmlformats.org/officeDocument/2006/relationships/image" Target="../media/image28.png"/><Relationship Id="rId21" Type="http://schemas.openxmlformats.org/officeDocument/2006/relationships/image" Target="../media/image48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10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1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8.png"/><Relationship Id="rId21" Type="http://schemas.openxmlformats.org/officeDocument/2006/relationships/image" Target="../media/image55.png"/><Relationship Id="rId7" Type="http://schemas.openxmlformats.org/officeDocument/2006/relationships/image" Target="../media/image30.png"/><Relationship Id="rId12" Type="http://schemas.openxmlformats.org/officeDocument/2006/relationships/image" Target="../media/image50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9.png"/><Relationship Id="rId5" Type="http://schemas.openxmlformats.org/officeDocument/2006/relationships/image" Target="../media/image10.png"/><Relationship Id="rId15" Type="http://schemas.openxmlformats.org/officeDocument/2006/relationships/image" Target="../media/image51.png"/><Relationship Id="rId10" Type="http://schemas.openxmlformats.org/officeDocument/2006/relationships/image" Target="../media/image35.png"/><Relationship Id="rId19" Type="http://schemas.openxmlformats.org/officeDocument/2006/relationships/image" Target="../media/image53.png"/><Relationship Id="rId4" Type="http://schemas.openxmlformats.org/officeDocument/2006/relationships/image" Target="../media/image1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Relationship Id="rId22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18" Type="http://schemas.openxmlformats.org/officeDocument/2006/relationships/image" Target="../media/image61.png"/><Relationship Id="rId3" Type="http://schemas.openxmlformats.org/officeDocument/2006/relationships/image" Target="../media/image28.png"/><Relationship Id="rId21" Type="http://schemas.openxmlformats.org/officeDocument/2006/relationships/image" Target="../media/image63.png"/><Relationship Id="rId7" Type="http://schemas.openxmlformats.org/officeDocument/2006/relationships/image" Target="../media/image30.png"/><Relationship Id="rId12" Type="http://schemas.openxmlformats.org/officeDocument/2006/relationships/image" Target="../media/image59.png"/><Relationship Id="rId1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0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58.png"/><Relationship Id="rId5" Type="http://schemas.openxmlformats.org/officeDocument/2006/relationships/image" Target="../media/image10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19" Type="http://schemas.openxmlformats.org/officeDocument/2006/relationships/image" Target="../media/image42.png"/><Relationship Id="rId4" Type="http://schemas.openxmlformats.org/officeDocument/2006/relationships/image" Target="../media/image1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18" Type="http://schemas.openxmlformats.org/officeDocument/2006/relationships/image" Target="../media/image63.png"/><Relationship Id="rId3" Type="http://schemas.openxmlformats.org/officeDocument/2006/relationships/image" Target="../media/image28.png"/><Relationship Id="rId21" Type="http://schemas.openxmlformats.org/officeDocument/2006/relationships/image" Target="../media/image62.png"/><Relationship Id="rId7" Type="http://schemas.openxmlformats.org/officeDocument/2006/relationships/image" Target="../media/image30.png"/><Relationship Id="rId12" Type="http://schemas.openxmlformats.org/officeDocument/2006/relationships/image" Target="../media/image36.png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0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59.png"/><Relationship Id="rId5" Type="http://schemas.openxmlformats.org/officeDocument/2006/relationships/image" Target="../media/image10.png"/><Relationship Id="rId15" Type="http://schemas.openxmlformats.org/officeDocument/2006/relationships/image" Target="../media/image60.png"/><Relationship Id="rId10" Type="http://schemas.openxmlformats.org/officeDocument/2006/relationships/image" Target="../media/image35.png"/><Relationship Id="rId19" Type="http://schemas.openxmlformats.org/officeDocument/2006/relationships/image" Target="../media/image64.png"/><Relationship Id="rId4" Type="http://schemas.openxmlformats.org/officeDocument/2006/relationships/image" Target="../media/image1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1.png"/><Relationship Id="rId18" Type="http://schemas.openxmlformats.org/officeDocument/2006/relationships/image" Target="../media/image74.png"/><Relationship Id="rId3" Type="http://schemas.openxmlformats.org/officeDocument/2006/relationships/image" Target="../media/image65.png"/><Relationship Id="rId21" Type="http://schemas.openxmlformats.org/officeDocument/2006/relationships/image" Target="../media/image77.png"/><Relationship Id="rId7" Type="http://schemas.openxmlformats.org/officeDocument/2006/relationships/image" Target="../media/image1.png"/><Relationship Id="rId12" Type="http://schemas.openxmlformats.org/officeDocument/2006/relationships/image" Target="../media/image70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9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69.png"/><Relationship Id="rId5" Type="http://schemas.openxmlformats.org/officeDocument/2006/relationships/image" Target="../media/image34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5.png"/><Relationship Id="rId4" Type="http://schemas.openxmlformats.org/officeDocument/2006/relationships/image" Target="../media/image66.png"/><Relationship Id="rId9" Type="http://schemas.openxmlformats.org/officeDocument/2006/relationships/image" Target="../media/image10.png"/><Relationship Id="rId1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1.png"/><Relationship Id="rId18" Type="http://schemas.openxmlformats.org/officeDocument/2006/relationships/image" Target="../media/image55.png"/><Relationship Id="rId3" Type="http://schemas.openxmlformats.org/officeDocument/2006/relationships/image" Target="../media/image65.png"/><Relationship Id="rId21" Type="http://schemas.openxmlformats.org/officeDocument/2006/relationships/image" Target="../media/image80.png"/><Relationship Id="rId7" Type="http://schemas.openxmlformats.org/officeDocument/2006/relationships/image" Target="../media/image1.png"/><Relationship Id="rId12" Type="http://schemas.openxmlformats.org/officeDocument/2006/relationships/image" Target="../media/image70.png"/><Relationship Id="rId17" Type="http://schemas.openxmlformats.org/officeDocument/2006/relationships/image" Target="../media/image79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9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69.png"/><Relationship Id="rId24" Type="http://schemas.openxmlformats.org/officeDocument/2006/relationships/image" Target="../media/image83.png"/><Relationship Id="rId5" Type="http://schemas.openxmlformats.org/officeDocument/2006/relationships/image" Target="../media/image34.png"/><Relationship Id="rId15" Type="http://schemas.openxmlformats.org/officeDocument/2006/relationships/image" Target="../media/image78.png"/><Relationship Id="rId23" Type="http://schemas.openxmlformats.org/officeDocument/2006/relationships/image" Target="../media/image82.png"/><Relationship Id="rId10" Type="http://schemas.openxmlformats.org/officeDocument/2006/relationships/image" Target="../media/image68.png"/><Relationship Id="rId19" Type="http://schemas.openxmlformats.org/officeDocument/2006/relationships/image" Target="../media/image74.png"/><Relationship Id="rId4" Type="http://schemas.openxmlformats.org/officeDocument/2006/relationships/image" Target="../media/image66.png"/><Relationship Id="rId9" Type="http://schemas.openxmlformats.org/officeDocument/2006/relationships/image" Target="../media/image10.png"/><Relationship Id="rId14" Type="http://schemas.openxmlformats.org/officeDocument/2006/relationships/image" Target="../media/image72.png"/><Relationship Id="rId22" Type="http://schemas.openxmlformats.org/officeDocument/2006/relationships/image" Target="../media/image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3549" y="3744630"/>
            <a:ext cx="12310619" cy="26272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8833333" y="3210820"/>
            <a:ext cx="619048" cy="41398"/>
            <a:chOff x="8833333" y="3210820"/>
            <a:chExt cx="619048" cy="41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3060000">
              <a:off x="8833333" y="3210820"/>
              <a:ext cx="619048" cy="41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5078622" y="499406"/>
            <a:ext cx="3180867" cy="6504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896237" y="6215117"/>
            <a:ext cx="6493240" cy="269305"/>
            <a:chOff x="5896237" y="6215117"/>
            <a:chExt cx="6493240" cy="2693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96237" y="6215117"/>
              <a:ext cx="6493240" cy="26930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81612" y="5900418"/>
            <a:ext cx="8128552" cy="815924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560226" y="8936017"/>
            <a:ext cx="4337971" cy="666400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654937" y="6673521"/>
            <a:ext cx="5028000" cy="2233555"/>
            <a:chOff x="14654937" y="6673521"/>
            <a:chExt cx="5028000" cy="223355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5400000">
              <a:off x="14654937" y="6673521"/>
              <a:ext cx="5028000" cy="22335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399869" y="1570944"/>
            <a:ext cx="5037523" cy="2237786"/>
            <a:chOff x="-1399869" y="1570944"/>
            <a:chExt cx="5037523" cy="22377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-1399869" y="1570944"/>
              <a:ext cx="5037523" cy="223778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06941" y="-2545707"/>
            <a:ext cx="10117844" cy="15544999"/>
            <a:chOff x="7806941" y="-2545707"/>
            <a:chExt cx="10117844" cy="15544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7806941" y="-2545707"/>
              <a:ext cx="10117844" cy="15544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582" y="1908561"/>
            <a:ext cx="428571" cy="28660"/>
            <a:chOff x="1102582" y="1908561"/>
            <a:chExt cx="428571" cy="286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060000">
              <a:off x="1102582" y="1908561"/>
              <a:ext cx="428571" cy="286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4812" y="1696269"/>
            <a:ext cx="6374324" cy="29552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3457" y="398485"/>
            <a:ext cx="3510314" cy="5580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53609" y="3738191"/>
            <a:ext cx="409524" cy="18429"/>
            <a:chOff x="10153609" y="3738191"/>
            <a:chExt cx="409524" cy="18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53609" y="3738191"/>
              <a:ext cx="409524" cy="18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6778758"/>
            <a:ext cx="8241757" cy="671041"/>
            <a:chOff x="9142857" y="6778758"/>
            <a:chExt cx="8241757" cy="67104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42857" y="6778758"/>
              <a:ext cx="8241757" cy="67104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80118" y="2775354"/>
            <a:ext cx="3981410" cy="115748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8761905" y="4686850"/>
            <a:ext cx="696832" cy="696832"/>
            <a:chOff x="8761905" y="4686850"/>
            <a:chExt cx="696832" cy="696832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863953" y="4788899"/>
              <a:ext cx="492735" cy="492735"/>
              <a:chOff x="8863953" y="4788899"/>
              <a:chExt cx="492735" cy="49273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2700000">
                <a:off x="8863953" y="478889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00044" y="4654710"/>
              <a:ext cx="865552" cy="84085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621693" y="4480000"/>
            <a:ext cx="6538962" cy="182475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8140448" y="6226510"/>
            <a:ext cx="696832" cy="696832"/>
            <a:chOff x="8140448" y="6226510"/>
            <a:chExt cx="696832" cy="696832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8242497" y="6328559"/>
              <a:ext cx="492735" cy="492735"/>
              <a:chOff x="8242497" y="6328559"/>
              <a:chExt cx="492735" cy="492735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2700000">
                <a:off x="8242497" y="632855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93314" y="6196807"/>
              <a:ext cx="869000" cy="832524"/>
            </a:xfrm>
            <a:prstGeom prst="rect">
              <a:avLst/>
            </a:prstGeom>
          </p:spPr>
        </p:pic>
      </p:grpSp>
      <p:pic>
        <p:nvPicPr>
          <p:cNvPr id="36" name="Object 3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013438" y="6250169"/>
            <a:ext cx="1762619" cy="137713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7579965" y="7749666"/>
            <a:ext cx="696832" cy="696832"/>
            <a:chOff x="7579965" y="7749666"/>
            <a:chExt cx="696832" cy="69683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7682013" y="7851714"/>
              <a:ext cx="492735" cy="492735"/>
              <a:chOff x="7682013" y="7851714"/>
              <a:chExt cx="492735" cy="492735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2700000">
                <a:off x="7682013" y="7851714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42355" y="7719962"/>
              <a:ext cx="830905" cy="842048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33905" y="7736264"/>
            <a:ext cx="2747495" cy="92260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6553600" y="9446460"/>
            <a:ext cx="1726533" cy="733067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547258" y="4981467"/>
            <a:ext cx="3776496" cy="4544383"/>
            <a:chOff x="1547258" y="4981467"/>
            <a:chExt cx="3776496" cy="454438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47258" y="4981467"/>
              <a:ext cx="3776496" cy="454438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8488864" y="8462655"/>
            <a:ext cx="7033897" cy="892904"/>
            <a:chOff x="8488864" y="8462655"/>
            <a:chExt cx="7033897" cy="89290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88864" y="8462655"/>
              <a:ext cx="7033897" cy="892904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377627" y="4670240"/>
            <a:ext cx="2502943" cy="1231305"/>
          </a:xfrm>
          <a:prstGeom prst="rect">
            <a:avLst/>
          </a:prstGeom>
        </p:spPr>
      </p:pic>
      <p:pic>
        <p:nvPicPr>
          <p:cNvPr id="55" name="Object 5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284936" y="6037852"/>
            <a:ext cx="899467" cy="1583257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5339597" y="6997338"/>
            <a:ext cx="842324" cy="15165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06941" y="-2545707"/>
            <a:ext cx="10117844" cy="15544999"/>
            <a:chOff x="7806941" y="-2545707"/>
            <a:chExt cx="10117844" cy="15544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7806941" y="-2545707"/>
              <a:ext cx="10117844" cy="15544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582" y="1908561"/>
            <a:ext cx="428571" cy="28660"/>
            <a:chOff x="1102582" y="1908561"/>
            <a:chExt cx="428571" cy="286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060000">
              <a:off x="1102582" y="1908561"/>
              <a:ext cx="428571" cy="286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4812" y="1696269"/>
            <a:ext cx="6374324" cy="29552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3457" y="398485"/>
            <a:ext cx="3510314" cy="5580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53609" y="3738191"/>
            <a:ext cx="409524" cy="18429"/>
            <a:chOff x="10153609" y="3738191"/>
            <a:chExt cx="409524" cy="18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53609" y="3738191"/>
              <a:ext cx="409524" cy="18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99166" y="2670592"/>
            <a:ext cx="3046990" cy="12432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61905" y="4686850"/>
            <a:ext cx="696832" cy="696832"/>
            <a:chOff x="8761905" y="4686850"/>
            <a:chExt cx="696832" cy="69683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863953" y="4788899"/>
              <a:ext cx="492735" cy="492735"/>
              <a:chOff x="8863953" y="4788899"/>
              <a:chExt cx="492735" cy="4927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00000">
                <a:off x="8863953" y="478889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00044" y="4654710"/>
              <a:ext cx="865552" cy="84085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12169" y="4441905"/>
            <a:ext cx="3367552" cy="137140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140448" y="6226510"/>
            <a:ext cx="696832" cy="696832"/>
            <a:chOff x="8140448" y="6226510"/>
            <a:chExt cx="696832" cy="69683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242497" y="6328559"/>
              <a:ext cx="492735" cy="492735"/>
              <a:chOff x="8242497" y="6328559"/>
              <a:chExt cx="492735" cy="49273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00000">
                <a:off x="8242497" y="632855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93314" y="6196807"/>
              <a:ext cx="869000" cy="83252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03914" y="5773083"/>
            <a:ext cx="9120229" cy="18054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579965" y="7749666"/>
            <a:ext cx="696832" cy="696832"/>
            <a:chOff x="7579965" y="7749666"/>
            <a:chExt cx="696832" cy="696832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682013" y="7851714"/>
              <a:ext cx="492735" cy="492735"/>
              <a:chOff x="7682013" y="7851714"/>
              <a:chExt cx="492735" cy="49273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00000">
                <a:off x="7682013" y="7851714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42355" y="7719962"/>
              <a:ext cx="830905" cy="842048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433905" y="7736264"/>
            <a:ext cx="2748114" cy="92260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6518629" y="9446460"/>
            <a:ext cx="1815571" cy="73306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611690" y="4843954"/>
            <a:ext cx="3247802" cy="3814909"/>
            <a:chOff x="611690" y="4843955"/>
            <a:chExt cx="2414718" cy="290571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1690" y="4843955"/>
              <a:ext cx="2414718" cy="2905710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488864" y="8429567"/>
            <a:ext cx="7387467" cy="975703"/>
            <a:chOff x="8488864" y="8429567"/>
            <a:chExt cx="7387467" cy="97570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488864" y="8429567"/>
              <a:ext cx="7387467" cy="97570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3993932" y="5161721"/>
            <a:ext cx="3367552" cy="3692643"/>
            <a:chOff x="3496586" y="4843955"/>
            <a:chExt cx="2414718" cy="290571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96586" y="4843955"/>
              <a:ext cx="2414718" cy="2905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06941" y="-2545707"/>
            <a:ext cx="10117844" cy="15544999"/>
            <a:chOff x="7806941" y="-2545707"/>
            <a:chExt cx="10117844" cy="15544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7806941" y="-2545707"/>
              <a:ext cx="10117844" cy="15544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582" y="1908561"/>
            <a:ext cx="428571" cy="28660"/>
            <a:chOff x="1102582" y="1908561"/>
            <a:chExt cx="428571" cy="286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060000">
              <a:off x="1102582" y="1908561"/>
              <a:ext cx="428571" cy="286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4812" y="1696269"/>
            <a:ext cx="6374324" cy="29552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3457" y="398485"/>
            <a:ext cx="3510314" cy="5580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53609" y="3738191"/>
            <a:ext cx="409524" cy="18429"/>
            <a:chOff x="10153609" y="3738191"/>
            <a:chExt cx="409524" cy="18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53609" y="3738191"/>
              <a:ext cx="409524" cy="18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99166" y="2670592"/>
            <a:ext cx="3046990" cy="12432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21792" y="3756620"/>
            <a:ext cx="7387467" cy="975703"/>
            <a:chOff x="8321792" y="3756620"/>
            <a:chExt cx="7387467" cy="97570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21792" y="3756620"/>
              <a:ext cx="7387467" cy="9757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56247" y="5576025"/>
            <a:ext cx="10642494" cy="3278340"/>
            <a:chOff x="6256247" y="5576025"/>
            <a:chExt cx="10642494" cy="327834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56247" y="5576025"/>
              <a:ext cx="10642494" cy="3278340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493181" y="9446460"/>
            <a:ext cx="1834771" cy="72354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643332" y="8796839"/>
            <a:ext cx="9474171" cy="9881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06941" y="-2545707"/>
            <a:ext cx="10117844" cy="15544999"/>
            <a:chOff x="7806941" y="-2545707"/>
            <a:chExt cx="10117844" cy="15544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7806941" y="-2545707"/>
              <a:ext cx="10117844" cy="15544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582" y="1908561"/>
            <a:ext cx="428571" cy="28660"/>
            <a:chOff x="1102582" y="1908561"/>
            <a:chExt cx="428571" cy="286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060000">
              <a:off x="1102582" y="1908561"/>
              <a:ext cx="428571" cy="286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4812" y="1696269"/>
            <a:ext cx="6374324" cy="29552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3457" y="398485"/>
            <a:ext cx="3510314" cy="5580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53609" y="3738191"/>
            <a:ext cx="409524" cy="18429"/>
            <a:chOff x="10153609" y="3738191"/>
            <a:chExt cx="409524" cy="18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53609" y="3738191"/>
              <a:ext cx="409524" cy="18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99166" y="2670592"/>
            <a:ext cx="3046990" cy="12432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21792" y="3756620"/>
            <a:ext cx="7387467" cy="975703"/>
            <a:chOff x="8321792" y="3756620"/>
            <a:chExt cx="7387467" cy="97570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21792" y="3756620"/>
              <a:ext cx="7387467" cy="9757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56247" y="5576025"/>
            <a:ext cx="10642494" cy="3278340"/>
            <a:chOff x="6256247" y="5576025"/>
            <a:chExt cx="10642494" cy="327834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56247" y="5576025"/>
              <a:ext cx="10642494" cy="32783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48400" y="5448300"/>
            <a:ext cx="10642494" cy="3397226"/>
            <a:chOff x="6359030" y="5576025"/>
            <a:chExt cx="10642494" cy="3397226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59030" y="5576025"/>
              <a:ext cx="10642494" cy="3397226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518629" y="9446460"/>
            <a:ext cx="1815571" cy="72354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43332" y="8796839"/>
            <a:ext cx="9474171" cy="9881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06941" y="-2545707"/>
            <a:ext cx="10117844" cy="15544999"/>
            <a:chOff x="7806941" y="-2545707"/>
            <a:chExt cx="10117844" cy="15544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7806941" y="-2545707"/>
              <a:ext cx="10117844" cy="15544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582" y="1908561"/>
            <a:ext cx="428571" cy="28660"/>
            <a:chOff x="1102582" y="1908561"/>
            <a:chExt cx="428571" cy="286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060000">
              <a:off x="1102582" y="1908561"/>
              <a:ext cx="428571" cy="286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4812" y="1696269"/>
            <a:ext cx="6374324" cy="29552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3457" y="398485"/>
            <a:ext cx="3510314" cy="5580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53609" y="3738191"/>
            <a:ext cx="409524" cy="18429"/>
            <a:chOff x="10153609" y="3738191"/>
            <a:chExt cx="409524" cy="18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53609" y="3738191"/>
              <a:ext cx="409524" cy="18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99166" y="2670592"/>
            <a:ext cx="3046990" cy="12432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21792" y="3756620"/>
            <a:ext cx="7387467" cy="975703"/>
            <a:chOff x="8321792" y="3756620"/>
            <a:chExt cx="7387467" cy="97570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21792" y="3756620"/>
              <a:ext cx="7387467" cy="9757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256247" y="5576025"/>
            <a:ext cx="10642494" cy="3278340"/>
            <a:chOff x="6256247" y="5576025"/>
            <a:chExt cx="10642494" cy="327834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256247" y="5576025"/>
              <a:ext cx="10642494" cy="327834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256247" y="5576025"/>
            <a:ext cx="10365645" cy="3293170"/>
            <a:chOff x="6256247" y="5576025"/>
            <a:chExt cx="10365645" cy="329317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56247" y="5576025"/>
              <a:ext cx="10365645" cy="3293170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518629" y="9446460"/>
            <a:ext cx="1806048" cy="733067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643332" y="8796839"/>
            <a:ext cx="9474171" cy="9881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35753" y="-2498839"/>
            <a:ext cx="10117844" cy="15544999"/>
            <a:chOff x="8035753" y="-2498839"/>
            <a:chExt cx="10117844" cy="15544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8035753" y="-2498839"/>
              <a:ext cx="10117844" cy="15544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582" y="1908561"/>
            <a:ext cx="428571" cy="28660"/>
            <a:chOff x="1102582" y="1908561"/>
            <a:chExt cx="428571" cy="286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060000">
              <a:off x="1102582" y="1908561"/>
              <a:ext cx="428571" cy="286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4812" y="1696269"/>
            <a:ext cx="6374324" cy="29552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3457" y="398485"/>
            <a:ext cx="3510314" cy="5580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53609" y="3738191"/>
            <a:ext cx="409524" cy="18429"/>
            <a:chOff x="10153609" y="3738191"/>
            <a:chExt cx="409524" cy="18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53609" y="3738191"/>
              <a:ext cx="409524" cy="18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99166" y="2670592"/>
            <a:ext cx="3046990" cy="12432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21792" y="3756620"/>
            <a:ext cx="7387467" cy="975703"/>
            <a:chOff x="8321792" y="3756620"/>
            <a:chExt cx="7387467" cy="97570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21792" y="3756620"/>
              <a:ext cx="7387467" cy="9757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449173" y="5273660"/>
            <a:ext cx="9815450" cy="4047761"/>
            <a:chOff x="6449173" y="5273660"/>
            <a:chExt cx="9815450" cy="4047761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49173" y="5273660"/>
              <a:ext cx="9815450" cy="4047761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6518629" y="9446460"/>
            <a:ext cx="1815571" cy="72354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185523" y="8902094"/>
            <a:ext cx="9474171" cy="9881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361FBA2-1D75-B15E-8196-47E64F7C75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12961" y="5670252"/>
            <a:ext cx="5853476" cy="32318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035753" y="-2498839"/>
            <a:ext cx="10117844" cy="15544999"/>
            <a:chOff x="8035753" y="-2498839"/>
            <a:chExt cx="10117844" cy="15544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8035753" y="-2498839"/>
              <a:ext cx="10117844" cy="15544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582" y="1908561"/>
            <a:ext cx="428571" cy="28660"/>
            <a:chOff x="1102582" y="1908561"/>
            <a:chExt cx="428571" cy="286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060000">
              <a:off x="1102582" y="1908561"/>
              <a:ext cx="428571" cy="286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4812" y="1696269"/>
            <a:ext cx="6374324" cy="29552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3457" y="398485"/>
            <a:ext cx="3510314" cy="5580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53609" y="3738191"/>
            <a:ext cx="409524" cy="18429"/>
            <a:chOff x="10153609" y="3738191"/>
            <a:chExt cx="409524" cy="18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53609" y="3738191"/>
              <a:ext cx="409524" cy="18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99166" y="2670592"/>
            <a:ext cx="3046990" cy="124320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321792" y="3756620"/>
            <a:ext cx="7387467" cy="975703"/>
            <a:chOff x="8321792" y="3756620"/>
            <a:chExt cx="7387467" cy="97570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21792" y="3756620"/>
              <a:ext cx="7387467" cy="97570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057143" y="5273660"/>
            <a:ext cx="9849504" cy="4471645"/>
            <a:chOff x="6057143" y="5273660"/>
            <a:chExt cx="9849504" cy="447164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57143" y="5273660"/>
              <a:ext cx="9849504" cy="4471645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292217" y="9421060"/>
            <a:ext cx="655314" cy="733067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436919" y="9670848"/>
            <a:ext cx="9474171" cy="9881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40683" y="-2611966"/>
            <a:ext cx="10117844" cy="15677516"/>
            <a:chOff x="7740683" y="-2611966"/>
            <a:chExt cx="10117844" cy="156775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7740683" y="-2611966"/>
              <a:ext cx="10117844" cy="156775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582" y="1908561"/>
            <a:ext cx="428571" cy="28660"/>
            <a:chOff x="1102582" y="1908561"/>
            <a:chExt cx="428571" cy="286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060000">
              <a:off x="1102582" y="1908561"/>
              <a:ext cx="428571" cy="286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4812" y="1696269"/>
            <a:ext cx="6374324" cy="29552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3457" y="398485"/>
            <a:ext cx="3510314" cy="5580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53609" y="3738191"/>
            <a:ext cx="409524" cy="18429"/>
            <a:chOff x="10153609" y="3738191"/>
            <a:chExt cx="409524" cy="18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53609" y="3738191"/>
              <a:ext cx="409524" cy="18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99166" y="2775354"/>
            <a:ext cx="6923657" cy="11574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61905" y="4686850"/>
            <a:ext cx="696832" cy="696832"/>
            <a:chOff x="8761905" y="4686850"/>
            <a:chExt cx="696832" cy="69683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863953" y="4788899"/>
              <a:ext cx="492735" cy="492735"/>
              <a:chOff x="8863953" y="4788899"/>
              <a:chExt cx="492735" cy="4927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00000">
                <a:off x="8863953" y="478889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00044" y="4654710"/>
              <a:ext cx="865552" cy="84085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21693" y="4480000"/>
            <a:ext cx="6920505" cy="182476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140448" y="6226510"/>
            <a:ext cx="696832" cy="696832"/>
            <a:chOff x="8140448" y="6226510"/>
            <a:chExt cx="696832" cy="69683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242497" y="6328559"/>
              <a:ext cx="492735" cy="492735"/>
              <a:chOff x="8242497" y="6328559"/>
              <a:chExt cx="492735" cy="49273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00000">
                <a:off x="8242497" y="632855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93314" y="6196807"/>
              <a:ext cx="869000" cy="83252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030476" y="6301523"/>
            <a:ext cx="7555362" cy="92260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7579965" y="7749666"/>
            <a:ext cx="696832" cy="696832"/>
            <a:chOff x="7579965" y="7749666"/>
            <a:chExt cx="696832" cy="696832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682013" y="7851714"/>
              <a:ext cx="492735" cy="492735"/>
              <a:chOff x="7682013" y="7851714"/>
              <a:chExt cx="492735" cy="49273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00000">
                <a:off x="7682013" y="7851714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42355" y="7719962"/>
              <a:ext cx="830905" cy="84204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1576" y="8358083"/>
            <a:ext cx="1144184" cy="1603059"/>
            <a:chOff x="581576" y="8358083"/>
            <a:chExt cx="1144184" cy="1603059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81576" y="8358083"/>
              <a:ext cx="1144184" cy="160305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87644" y="6757804"/>
            <a:ext cx="1144184" cy="1603059"/>
            <a:chOff x="1087644" y="6757804"/>
            <a:chExt cx="1144184" cy="1603059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2040000">
              <a:off x="1087644" y="6757804"/>
              <a:ext cx="1144184" cy="160305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919356" y="5390187"/>
            <a:ext cx="1144184" cy="1603059"/>
            <a:chOff x="1919356" y="5390187"/>
            <a:chExt cx="1144184" cy="1603059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1440000">
              <a:off x="1919356" y="5390187"/>
              <a:ext cx="1144184" cy="160305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490727" y="5424980"/>
            <a:ext cx="1144184" cy="1603059"/>
            <a:chOff x="3490727" y="5424980"/>
            <a:chExt cx="1144184" cy="160305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3490727" y="5424980"/>
              <a:ext cx="1144184" cy="160305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8837280" y="7535612"/>
            <a:ext cx="5356164" cy="2415525"/>
            <a:chOff x="8837280" y="7535612"/>
            <a:chExt cx="5356164" cy="2415525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837280" y="7535612"/>
              <a:ext cx="5356164" cy="2415525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7258324" y="9421060"/>
            <a:ext cx="706200" cy="73306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5259795" y="9883318"/>
            <a:ext cx="9474171" cy="9881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40683" y="-2611966"/>
            <a:ext cx="10117844" cy="15677516"/>
            <a:chOff x="7740683" y="-2611966"/>
            <a:chExt cx="10117844" cy="156775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7740683" y="-2611966"/>
              <a:ext cx="10117844" cy="156775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582" y="1908561"/>
            <a:ext cx="428571" cy="28660"/>
            <a:chOff x="1102582" y="1908561"/>
            <a:chExt cx="428571" cy="286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060000">
              <a:off x="1102582" y="1908561"/>
              <a:ext cx="428571" cy="286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4812" y="1696269"/>
            <a:ext cx="6374324" cy="29552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3457" y="398485"/>
            <a:ext cx="3510314" cy="5580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53609" y="3738191"/>
            <a:ext cx="409524" cy="18429"/>
            <a:chOff x="10153609" y="3738191"/>
            <a:chExt cx="409524" cy="18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53609" y="3738191"/>
              <a:ext cx="409524" cy="18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99166" y="2775354"/>
            <a:ext cx="6923657" cy="11574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61905" y="4686850"/>
            <a:ext cx="696832" cy="696832"/>
            <a:chOff x="8761905" y="4686850"/>
            <a:chExt cx="696832" cy="69683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863953" y="4788899"/>
              <a:ext cx="492735" cy="492735"/>
              <a:chOff x="8863953" y="4788899"/>
              <a:chExt cx="492735" cy="4927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00000">
                <a:off x="8863953" y="478889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00044" y="4654710"/>
              <a:ext cx="865552" cy="84085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21693" y="4703810"/>
            <a:ext cx="4596848" cy="137714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140448" y="6226510"/>
            <a:ext cx="696832" cy="696832"/>
            <a:chOff x="8140448" y="6226510"/>
            <a:chExt cx="696832" cy="69683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242497" y="6328559"/>
              <a:ext cx="492735" cy="492735"/>
              <a:chOff x="8242497" y="6328559"/>
              <a:chExt cx="492735" cy="49273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00000">
                <a:off x="8242497" y="632855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93314" y="6196807"/>
              <a:ext cx="869000" cy="8325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579965" y="7749666"/>
            <a:ext cx="696832" cy="696832"/>
            <a:chOff x="7579965" y="7749666"/>
            <a:chExt cx="696832" cy="696832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682013" y="7851714"/>
              <a:ext cx="492735" cy="492735"/>
              <a:chOff x="7682013" y="7851714"/>
              <a:chExt cx="492735" cy="492735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00000">
                <a:off x="7682013" y="7851714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42355" y="7719962"/>
              <a:ext cx="830905" cy="84204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581576" y="8358083"/>
            <a:ext cx="1144184" cy="1603059"/>
            <a:chOff x="581576" y="8358083"/>
            <a:chExt cx="1144184" cy="1603059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81576" y="8358083"/>
              <a:ext cx="1144184" cy="160305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87644" y="6757804"/>
            <a:ext cx="1144184" cy="1603059"/>
            <a:chOff x="1087644" y="6757804"/>
            <a:chExt cx="1144184" cy="1603059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2040000">
              <a:off x="1087644" y="6757804"/>
              <a:ext cx="1144184" cy="160305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919356" y="5390187"/>
            <a:ext cx="1144184" cy="1603059"/>
            <a:chOff x="1919356" y="5390187"/>
            <a:chExt cx="1144184" cy="1603059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1440000">
              <a:off x="1919356" y="5390187"/>
              <a:ext cx="1144184" cy="1603059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490727" y="5424980"/>
            <a:ext cx="1144184" cy="1603059"/>
            <a:chOff x="3490727" y="5424980"/>
            <a:chExt cx="1144184" cy="1603059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3490727" y="5424980"/>
              <a:ext cx="1144184" cy="1603059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9142857" y="6191717"/>
            <a:ext cx="7655791" cy="757009"/>
            <a:chOff x="9142857" y="6191717"/>
            <a:chExt cx="7655791" cy="757009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142857" y="6191717"/>
              <a:ext cx="7655791" cy="757009"/>
            </a:xfrm>
            <a:prstGeom prst="rect">
              <a:avLst/>
            </a:prstGeom>
          </p:spPr>
        </p:pic>
      </p:grpSp>
      <p:pic>
        <p:nvPicPr>
          <p:cNvPr id="57" name="Object 5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6518629" y="9446460"/>
            <a:ext cx="1815571" cy="723543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8348093" y="7717215"/>
            <a:ext cx="1964124" cy="922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40683" y="-2611966"/>
            <a:ext cx="10117844" cy="15677516"/>
            <a:chOff x="7740683" y="-2611966"/>
            <a:chExt cx="10117844" cy="156775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7740683" y="-2611966"/>
              <a:ext cx="10117844" cy="156775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582" y="1908561"/>
            <a:ext cx="428571" cy="28660"/>
            <a:chOff x="1102582" y="1908561"/>
            <a:chExt cx="428571" cy="286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060000">
              <a:off x="1102582" y="1908561"/>
              <a:ext cx="428571" cy="286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2907" y="1189572"/>
            <a:ext cx="6801524" cy="41667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3457" y="398485"/>
            <a:ext cx="3510314" cy="5580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53609" y="3738191"/>
            <a:ext cx="409524" cy="18429"/>
            <a:chOff x="10153609" y="3738191"/>
            <a:chExt cx="409524" cy="18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53609" y="3738191"/>
              <a:ext cx="409524" cy="18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980118" y="2775354"/>
            <a:ext cx="5442619" cy="115748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61905" y="4686850"/>
            <a:ext cx="696832" cy="696832"/>
            <a:chOff x="8761905" y="4686850"/>
            <a:chExt cx="696832" cy="69683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863953" y="4788899"/>
              <a:ext cx="492735" cy="492735"/>
              <a:chOff x="8863953" y="4788899"/>
              <a:chExt cx="492735" cy="4927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00000">
                <a:off x="8863953" y="478889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00044" y="4654710"/>
              <a:ext cx="865552" cy="84085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621693" y="4480000"/>
            <a:ext cx="7453990" cy="182476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140448" y="6226510"/>
            <a:ext cx="696832" cy="696832"/>
            <a:chOff x="8140448" y="6226510"/>
            <a:chExt cx="696832" cy="69683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242497" y="6328559"/>
              <a:ext cx="492735" cy="492735"/>
              <a:chOff x="8242497" y="6328559"/>
              <a:chExt cx="492735" cy="49273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00000">
                <a:off x="8242497" y="632855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93314" y="6196807"/>
              <a:ext cx="869000" cy="83252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579965" y="7749666"/>
            <a:ext cx="696832" cy="696832"/>
            <a:chOff x="7579965" y="7749666"/>
            <a:chExt cx="696832" cy="696832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7682013" y="7851714"/>
              <a:ext cx="492735" cy="492735"/>
              <a:chOff x="7682013" y="7851714"/>
              <a:chExt cx="492735" cy="492735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 rot="-2700000">
                <a:off x="7682013" y="7851714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42355" y="7719962"/>
              <a:ext cx="830905" cy="84204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724550" y="5723498"/>
            <a:ext cx="4792301" cy="1992305"/>
            <a:chOff x="9724550" y="5723498"/>
            <a:chExt cx="4792301" cy="199230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24550" y="5723498"/>
              <a:ext cx="4792301" cy="1992305"/>
            </a:xfrm>
            <a:prstGeom prst="rect">
              <a:avLst/>
            </a:prstGeom>
          </p:spPr>
        </p:pic>
      </p:grpSp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7224574" y="9421060"/>
            <a:ext cx="756657" cy="733067"/>
          </a:xfrm>
          <a:prstGeom prst="rect">
            <a:avLst/>
          </a:prstGeom>
        </p:spPr>
      </p:pic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357617" y="7717215"/>
            <a:ext cx="7262933" cy="922600"/>
          </a:xfrm>
          <a:prstGeom prst="rect">
            <a:avLst/>
          </a:prstGeom>
        </p:spPr>
      </p:pic>
      <p:grpSp>
        <p:nvGrpSpPr>
          <p:cNvPr id="2" name="그룹 1013">
            <a:extLst>
              <a:ext uri="{FF2B5EF4-FFF2-40B4-BE49-F238E27FC236}">
                <a16:creationId xmlns:a16="http://schemas.microsoft.com/office/drawing/2014/main" id="{2573686C-0259-4FD5-5F7A-45421F685A3B}"/>
              </a:ext>
            </a:extLst>
          </p:cNvPr>
          <p:cNvGrpSpPr/>
          <p:nvPr/>
        </p:nvGrpSpPr>
        <p:grpSpPr>
          <a:xfrm>
            <a:off x="581576" y="8358083"/>
            <a:ext cx="1144184" cy="1603059"/>
            <a:chOff x="581576" y="8358083"/>
            <a:chExt cx="1144184" cy="1603059"/>
          </a:xfrm>
        </p:grpSpPr>
        <p:pic>
          <p:nvPicPr>
            <p:cNvPr id="4" name="Object 42">
              <a:extLst>
                <a:ext uri="{FF2B5EF4-FFF2-40B4-BE49-F238E27FC236}">
                  <a16:creationId xmlns:a16="http://schemas.microsoft.com/office/drawing/2014/main" id="{63A6C3B1-716A-E83F-B28C-9DA67FA9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1576" y="8358083"/>
              <a:ext cx="1144184" cy="1603059"/>
            </a:xfrm>
            <a:prstGeom prst="rect">
              <a:avLst/>
            </a:prstGeom>
          </p:spPr>
        </p:pic>
      </p:grpSp>
      <p:grpSp>
        <p:nvGrpSpPr>
          <p:cNvPr id="5" name="그룹 1014">
            <a:extLst>
              <a:ext uri="{FF2B5EF4-FFF2-40B4-BE49-F238E27FC236}">
                <a16:creationId xmlns:a16="http://schemas.microsoft.com/office/drawing/2014/main" id="{9BD73186-E77D-762B-6064-335107F2278A}"/>
              </a:ext>
            </a:extLst>
          </p:cNvPr>
          <p:cNvGrpSpPr/>
          <p:nvPr/>
        </p:nvGrpSpPr>
        <p:grpSpPr>
          <a:xfrm>
            <a:off x="1087644" y="6757804"/>
            <a:ext cx="1144184" cy="1603059"/>
            <a:chOff x="1087644" y="6757804"/>
            <a:chExt cx="1144184" cy="1603059"/>
          </a:xfrm>
        </p:grpSpPr>
        <p:pic>
          <p:nvPicPr>
            <p:cNvPr id="7" name="Object 45">
              <a:extLst>
                <a:ext uri="{FF2B5EF4-FFF2-40B4-BE49-F238E27FC236}">
                  <a16:creationId xmlns:a16="http://schemas.microsoft.com/office/drawing/2014/main" id="{A4EAFCE3-6EB1-CA2E-F4D3-BA461A372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-2040000">
              <a:off x="1087644" y="6757804"/>
              <a:ext cx="1144184" cy="1603059"/>
            </a:xfrm>
            <a:prstGeom prst="rect">
              <a:avLst/>
            </a:prstGeom>
          </p:spPr>
        </p:pic>
      </p:grpSp>
      <p:grpSp>
        <p:nvGrpSpPr>
          <p:cNvPr id="8" name="그룹 1015">
            <a:extLst>
              <a:ext uri="{FF2B5EF4-FFF2-40B4-BE49-F238E27FC236}">
                <a16:creationId xmlns:a16="http://schemas.microsoft.com/office/drawing/2014/main" id="{129A9122-3D57-0769-4211-49732CB294B5}"/>
              </a:ext>
            </a:extLst>
          </p:cNvPr>
          <p:cNvGrpSpPr/>
          <p:nvPr/>
        </p:nvGrpSpPr>
        <p:grpSpPr>
          <a:xfrm>
            <a:off x="1919356" y="5390187"/>
            <a:ext cx="1144184" cy="1603059"/>
            <a:chOff x="1919356" y="5390187"/>
            <a:chExt cx="1144184" cy="1603059"/>
          </a:xfrm>
        </p:grpSpPr>
        <p:pic>
          <p:nvPicPr>
            <p:cNvPr id="10" name="Object 48">
              <a:extLst>
                <a:ext uri="{FF2B5EF4-FFF2-40B4-BE49-F238E27FC236}">
                  <a16:creationId xmlns:a16="http://schemas.microsoft.com/office/drawing/2014/main" id="{8E41F22E-4299-2F6B-3B10-A2A6364F8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1440000">
              <a:off x="1919356" y="5390187"/>
              <a:ext cx="1144184" cy="1603059"/>
            </a:xfrm>
            <a:prstGeom prst="rect">
              <a:avLst/>
            </a:prstGeom>
          </p:spPr>
        </p:pic>
      </p:grpSp>
      <p:grpSp>
        <p:nvGrpSpPr>
          <p:cNvPr id="13" name="그룹 1016">
            <a:extLst>
              <a:ext uri="{FF2B5EF4-FFF2-40B4-BE49-F238E27FC236}">
                <a16:creationId xmlns:a16="http://schemas.microsoft.com/office/drawing/2014/main" id="{EA7572E6-660F-5603-5F20-E7355B56E17D}"/>
              </a:ext>
            </a:extLst>
          </p:cNvPr>
          <p:cNvGrpSpPr/>
          <p:nvPr/>
        </p:nvGrpSpPr>
        <p:grpSpPr>
          <a:xfrm>
            <a:off x="3490727" y="5424980"/>
            <a:ext cx="1144184" cy="1603059"/>
            <a:chOff x="3490727" y="5424980"/>
            <a:chExt cx="1144184" cy="1603059"/>
          </a:xfrm>
        </p:grpSpPr>
        <p:pic>
          <p:nvPicPr>
            <p:cNvPr id="15" name="Object 51">
              <a:extLst>
                <a:ext uri="{FF2B5EF4-FFF2-40B4-BE49-F238E27FC236}">
                  <a16:creationId xmlns:a16="http://schemas.microsoft.com/office/drawing/2014/main" id="{44FBD45C-2999-33D4-FDF2-C87908418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5400000">
              <a:off x="3490727" y="5424980"/>
              <a:ext cx="1144184" cy="16030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399869" y="1570944"/>
            <a:ext cx="5037523" cy="2237786"/>
            <a:chOff x="-1399869" y="1570944"/>
            <a:chExt cx="5037523" cy="223778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1399869" y="1570944"/>
              <a:ext cx="5037523" cy="223778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928571" y="1015160"/>
            <a:ext cx="428571" cy="28660"/>
            <a:chOff x="8928571" y="1015160"/>
            <a:chExt cx="428571" cy="286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060000">
              <a:off x="8928571" y="1015160"/>
              <a:ext cx="428571" cy="286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83091" y="1259587"/>
            <a:ext cx="6902295" cy="217595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151280" y="392165"/>
            <a:ext cx="3375076" cy="56742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4654937" y="6673521"/>
            <a:ext cx="5028000" cy="2233555"/>
            <a:chOff x="14654937" y="6673521"/>
            <a:chExt cx="5028000" cy="223355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14654937" y="6673521"/>
              <a:ext cx="5028000" cy="223355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833220" y="4189132"/>
            <a:ext cx="552245" cy="552245"/>
            <a:chOff x="2833220" y="4189132"/>
            <a:chExt cx="552245" cy="5522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2833220" y="4189132"/>
              <a:ext cx="552245" cy="552245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2620290" y="4026174"/>
            <a:ext cx="984962" cy="9473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584740" y="4051540"/>
            <a:ext cx="2825286" cy="99954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58497" y="4841377"/>
            <a:ext cx="1293476" cy="1124229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2022240" y="6836535"/>
            <a:ext cx="552245" cy="552245"/>
            <a:chOff x="2022240" y="6836535"/>
            <a:chExt cx="552245" cy="552245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2022240" y="6836535"/>
              <a:ext cx="552245" cy="552245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835796" y="6673578"/>
            <a:ext cx="972171" cy="94732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2764236" y="6527362"/>
            <a:ext cx="1286857" cy="132381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837993" y="7564871"/>
            <a:ext cx="1042343" cy="63216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472854" y="4189132"/>
            <a:ext cx="552245" cy="552245"/>
            <a:chOff x="7472854" y="4189132"/>
            <a:chExt cx="552245" cy="552245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7472854" y="4189132"/>
              <a:ext cx="552245" cy="552245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267363" y="4026174"/>
            <a:ext cx="1048362" cy="947324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214851" y="4051540"/>
            <a:ext cx="2925133" cy="999543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288607" y="4907943"/>
            <a:ext cx="1434238" cy="61311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6661875" y="6836535"/>
            <a:ext cx="552245" cy="552245"/>
            <a:chOff x="6661875" y="6836535"/>
            <a:chExt cx="552245" cy="55224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6661875" y="6836535"/>
              <a:ext cx="552245" cy="552245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465907" y="6673578"/>
            <a:ext cx="1010267" cy="956848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422918" y="6708314"/>
            <a:ext cx="7616514" cy="1523810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163618" y="4189132"/>
            <a:ext cx="552245" cy="552245"/>
            <a:chOff x="12163618" y="4189132"/>
            <a:chExt cx="552245" cy="55224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2700000">
              <a:off x="12163618" y="4189132"/>
              <a:ext cx="552245" cy="552245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1977174" y="4026174"/>
            <a:ext cx="962648" cy="956848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2915138" y="3956148"/>
            <a:ext cx="2615619" cy="108571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2988895" y="4979472"/>
            <a:ext cx="1680971" cy="8480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706820" y="-2455076"/>
            <a:ext cx="10117844" cy="15677516"/>
            <a:chOff x="7706820" y="-2455076"/>
            <a:chExt cx="10117844" cy="1567751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5400000">
              <a:off x="7706820" y="-2455076"/>
              <a:ext cx="10117844" cy="1567751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582" y="1908561"/>
            <a:ext cx="428571" cy="28660"/>
            <a:chOff x="1102582" y="1908561"/>
            <a:chExt cx="428571" cy="286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3060000">
              <a:off x="1102582" y="1908561"/>
              <a:ext cx="428571" cy="286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62907" y="1189572"/>
            <a:ext cx="6801524" cy="416672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5063457" y="398485"/>
            <a:ext cx="3510314" cy="5580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53609" y="3738191"/>
            <a:ext cx="409524" cy="18429"/>
            <a:chOff x="10153609" y="3738191"/>
            <a:chExt cx="409524" cy="18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53609" y="3738191"/>
              <a:ext cx="409524" cy="18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999166" y="2670592"/>
            <a:ext cx="2341733" cy="134796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761905" y="4686850"/>
            <a:ext cx="696832" cy="696832"/>
            <a:chOff x="8761905" y="4686850"/>
            <a:chExt cx="696832" cy="696832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8863953" y="4788899"/>
              <a:ext cx="492735" cy="492735"/>
              <a:chOff x="8863953" y="4788899"/>
              <a:chExt cx="492735" cy="49273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 rot="-2700000">
                <a:off x="8863953" y="478889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00044" y="4654710"/>
              <a:ext cx="865552" cy="840857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602645" y="4666752"/>
            <a:ext cx="6095229" cy="92260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8101587" y="5577380"/>
            <a:ext cx="7689470" cy="3977574"/>
            <a:chOff x="8101587" y="5577380"/>
            <a:chExt cx="7689470" cy="397757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01587" y="5577380"/>
              <a:ext cx="7689470" cy="3977574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518629" y="9446460"/>
            <a:ext cx="1815571" cy="7235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47565" y="392165"/>
            <a:ext cx="2765105" cy="567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33864" y="184081"/>
            <a:ext cx="9130210" cy="10067771"/>
            <a:chOff x="4433864" y="184081"/>
            <a:chExt cx="9130210" cy="100677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33864" y="184081"/>
              <a:ext cx="9130210" cy="10067771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44111" y="9437021"/>
            <a:ext cx="1764629" cy="7330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883604" y="9883315"/>
            <a:ext cx="4230267" cy="98815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47565" y="392165"/>
            <a:ext cx="2765105" cy="567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13759" y="264049"/>
            <a:ext cx="8134898" cy="9723754"/>
            <a:chOff x="4213759" y="264049"/>
            <a:chExt cx="8134898" cy="97237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13759" y="264049"/>
              <a:ext cx="8134898" cy="9723754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44111" y="9437021"/>
            <a:ext cx="1764629" cy="733067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339698" y="9866381"/>
            <a:ext cx="4230267" cy="98815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47565" y="392165"/>
            <a:ext cx="2765105" cy="567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13759" y="264049"/>
            <a:ext cx="8134898" cy="9723754"/>
            <a:chOff x="4213759" y="264049"/>
            <a:chExt cx="8134898" cy="9723754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13759" y="264049"/>
              <a:ext cx="8134898" cy="97237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56614" y="5507540"/>
            <a:ext cx="3775661" cy="235714"/>
            <a:chOff x="7356614" y="5507540"/>
            <a:chExt cx="3775661" cy="2357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7356614" y="5507540"/>
              <a:ext cx="3775661" cy="2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44444" y="7412302"/>
            <a:ext cx="492172" cy="235714"/>
            <a:chOff x="9244444" y="7412302"/>
            <a:chExt cx="492172" cy="235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44444" y="7412302"/>
              <a:ext cx="492172" cy="235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320309" y="6391138"/>
            <a:ext cx="440537" cy="235714"/>
            <a:chOff x="9320309" y="6391138"/>
            <a:chExt cx="440537" cy="23571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20309" y="6391138"/>
              <a:ext cx="440537" cy="23571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9312169" y="5363624"/>
            <a:ext cx="440212" cy="235714"/>
            <a:chOff x="9312169" y="5363624"/>
            <a:chExt cx="440212" cy="23571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12169" y="5363624"/>
              <a:ext cx="440212" cy="235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309249" y="4308598"/>
            <a:ext cx="443132" cy="235714"/>
            <a:chOff x="9309249" y="4308598"/>
            <a:chExt cx="443132" cy="23571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309249" y="4308598"/>
              <a:ext cx="443132" cy="2357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463492" y="4838757"/>
            <a:ext cx="304762" cy="235714"/>
            <a:chOff x="10463492" y="4838757"/>
            <a:chExt cx="304762" cy="235714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5400000">
              <a:off x="10463492" y="4838757"/>
              <a:ext cx="304762" cy="235714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0454222" y="5896153"/>
            <a:ext cx="357164" cy="235714"/>
            <a:chOff x="10454222" y="5896153"/>
            <a:chExt cx="357164" cy="235714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5400000">
              <a:off x="10454222" y="5896153"/>
              <a:ext cx="357164" cy="23571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4562963" y="5558333"/>
            <a:ext cx="3843386" cy="235714"/>
            <a:chOff x="4562963" y="5558333"/>
            <a:chExt cx="3843386" cy="235714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5400000">
              <a:off x="4562963" y="5558333"/>
              <a:ext cx="3843386" cy="235714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010582" y="4313889"/>
            <a:ext cx="389418" cy="235714"/>
            <a:chOff x="6010582" y="4313889"/>
            <a:chExt cx="389418" cy="235714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0800000">
              <a:off x="6010582" y="4313889"/>
              <a:ext cx="389418" cy="23571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989418" y="5346693"/>
            <a:ext cx="461686" cy="235714"/>
            <a:chOff x="5989418" y="5346693"/>
            <a:chExt cx="461686" cy="235714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10800000">
              <a:off x="5989418" y="5346693"/>
              <a:ext cx="461686" cy="23571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5938624" y="6394312"/>
            <a:ext cx="575910" cy="235714"/>
            <a:chOff x="5938624" y="6394312"/>
            <a:chExt cx="575910" cy="235714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-10800000">
              <a:off x="5938624" y="6394312"/>
              <a:ext cx="575910" cy="235714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5917460" y="7409127"/>
            <a:ext cx="558987" cy="235714"/>
            <a:chOff x="5917460" y="7409127"/>
            <a:chExt cx="558987" cy="235714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0800000">
              <a:off x="5917460" y="7409127"/>
              <a:ext cx="558987" cy="235714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4876028" y="4872782"/>
            <a:ext cx="440537" cy="235714"/>
            <a:chOff x="4876028" y="4872782"/>
            <a:chExt cx="440537" cy="235714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5400000">
              <a:off x="4876028" y="4872782"/>
              <a:ext cx="440537" cy="235714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4878307" y="5886376"/>
            <a:ext cx="355556" cy="235714"/>
            <a:chOff x="4878307" y="5886376"/>
            <a:chExt cx="355556" cy="235714"/>
          </a:xfrm>
        </p:grpSpPr>
        <p:pic>
          <p:nvPicPr>
            <p:cNvPr id="55" name="Object 54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5400000">
              <a:off x="4878307" y="5886376"/>
              <a:ext cx="355556" cy="235714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4853445" y="6914424"/>
            <a:ext cx="409512" cy="235714"/>
            <a:chOff x="4853445" y="6914424"/>
            <a:chExt cx="409512" cy="235714"/>
          </a:xfrm>
        </p:grpSpPr>
        <p:pic>
          <p:nvPicPr>
            <p:cNvPr id="58" name="Object 57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4853445" y="6914424"/>
              <a:ext cx="409512" cy="235714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4213759" y="4074654"/>
            <a:ext cx="1796823" cy="692562"/>
            <a:chOff x="4213759" y="4074654"/>
            <a:chExt cx="1796823" cy="692562"/>
          </a:xfrm>
        </p:grpSpPr>
        <p:pic>
          <p:nvPicPr>
            <p:cNvPr id="61" name="Object 60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13759" y="4074654"/>
              <a:ext cx="1796823" cy="692562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4224764" y="5142857"/>
            <a:ext cx="1796823" cy="692562"/>
            <a:chOff x="4224764" y="5142857"/>
            <a:chExt cx="1796823" cy="69256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24764" y="5142857"/>
              <a:ext cx="1796823" cy="692562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4213759" y="6162714"/>
            <a:ext cx="1796823" cy="692562"/>
            <a:chOff x="4213759" y="6162714"/>
            <a:chExt cx="1796823" cy="692562"/>
          </a:xfrm>
        </p:grpSpPr>
        <p:pic>
          <p:nvPicPr>
            <p:cNvPr id="67" name="Object 6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213759" y="6162714"/>
              <a:ext cx="1796823" cy="692562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4195372" y="7202661"/>
            <a:ext cx="1796823" cy="692562"/>
            <a:chOff x="4195372" y="7202661"/>
            <a:chExt cx="1796823" cy="692562"/>
          </a:xfrm>
        </p:grpSpPr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195372" y="7202661"/>
              <a:ext cx="1796823" cy="692562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9736616" y="4080174"/>
            <a:ext cx="1796823" cy="692562"/>
            <a:chOff x="9736616" y="4080174"/>
            <a:chExt cx="1796823" cy="692562"/>
          </a:xfrm>
        </p:grpSpPr>
        <p:pic>
          <p:nvPicPr>
            <p:cNvPr id="73" name="Object 72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736616" y="4080174"/>
              <a:ext cx="1796823" cy="69256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9736616" y="5142857"/>
            <a:ext cx="1796823" cy="692562"/>
            <a:chOff x="9736616" y="5142857"/>
            <a:chExt cx="1796823" cy="692562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736616" y="5142857"/>
              <a:ext cx="1796823" cy="692562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9736616" y="6162714"/>
            <a:ext cx="1796823" cy="692562"/>
            <a:chOff x="9736616" y="6162714"/>
            <a:chExt cx="1796823" cy="692562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736616" y="6162714"/>
              <a:ext cx="1796823" cy="692562"/>
            </a:xfrm>
            <a:prstGeom prst="rect">
              <a:avLst/>
            </a:prstGeom>
          </p:spPr>
        </p:pic>
      </p:grpSp>
      <p:grpSp>
        <p:nvGrpSpPr>
          <p:cNvPr id="1027" name="그룹 1027"/>
          <p:cNvGrpSpPr/>
          <p:nvPr/>
        </p:nvGrpSpPr>
        <p:grpSpPr>
          <a:xfrm>
            <a:off x="9736616" y="7166946"/>
            <a:ext cx="1796823" cy="692562"/>
            <a:chOff x="9736616" y="7166946"/>
            <a:chExt cx="1796823" cy="692562"/>
          </a:xfrm>
        </p:grpSpPr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9736616" y="7166946"/>
              <a:ext cx="1796823" cy="692562"/>
            </a:xfrm>
            <a:prstGeom prst="rect">
              <a:avLst/>
            </a:prstGeom>
          </p:spPr>
        </p:pic>
      </p:grpSp>
      <p:pic>
        <p:nvPicPr>
          <p:cNvPr id="84" name="Object 83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6544111" y="9437021"/>
            <a:ext cx="1764629" cy="733067"/>
          </a:xfrm>
          <a:prstGeom prst="rect">
            <a:avLst/>
          </a:prstGeom>
        </p:spPr>
      </p:pic>
      <p:pic>
        <p:nvPicPr>
          <p:cNvPr id="85" name="Object 84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1288904" y="9866381"/>
            <a:ext cx="4230267" cy="98815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47565" y="392165"/>
            <a:ext cx="2765105" cy="567429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544111" y="9437021"/>
            <a:ext cx="1764629" cy="73306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955667" y="4074969"/>
            <a:ext cx="4921010" cy="24798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06941" y="-2545707"/>
            <a:ext cx="10117844" cy="15544999"/>
            <a:chOff x="7806941" y="-2545707"/>
            <a:chExt cx="10117844" cy="15544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7806941" y="-2545707"/>
              <a:ext cx="10117844" cy="15544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582" y="1908561"/>
            <a:ext cx="428571" cy="28660"/>
            <a:chOff x="1102582" y="1908561"/>
            <a:chExt cx="428571" cy="286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060000">
              <a:off x="1102582" y="1908561"/>
              <a:ext cx="428571" cy="286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2431" y="1696269"/>
            <a:ext cx="6289943" cy="29552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3457" y="398485"/>
            <a:ext cx="3510314" cy="5580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9848" y="6493485"/>
            <a:ext cx="2121029" cy="19850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5013" y="5517016"/>
            <a:ext cx="560249" cy="400178"/>
            <a:chOff x="995013" y="5517016"/>
            <a:chExt cx="560249" cy="4001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5013" y="5517016"/>
              <a:ext cx="560249" cy="4001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53609" y="3738191"/>
            <a:ext cx="409524" cy="18429"/>
            <a:chOff x="10153609" y="3738191"/>
            <a:chExt cx="409524" cy="18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53609" y="3738191"/>
              <a:ext cx="409524" cy="18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99166" y="2680116"/>
            <a:ext cx="1347276" cy="128129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761905" y="4686850"/>
            <a:ext cx="696832" cy="696832"/>
            <a:chOff x="8761905" y="4686850"/>
            <a:chExt cx="696832" cy="69683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863953" y="4788899"/>
              <a:ext cx="492735" cy="492735"/>
              <a:chOff x="8863953" y="4788899"/>
              <a:chExt cx="492735" cy="49273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2700000">
                <a:off x="8863953" y="478889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00044" y="4654710"/>
              <a:ext cx="865552" cy="84085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21693" y="4703810"/>
            <a:ext cx="6452057" cy="137713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140448" y="6226510"/>
            <a:ext cx="696832" cy="696832"/>
            <a:chOff x="8140448" y="6226510"/>
            <a:chExt cx="696832" cy="696832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8242497" y="6328559"/>
              <a:ext cx="492735" cy="492735"/>
              <a:chOff x="8242497" y="6328559"/>
              <a:chExt cx="492735" cy="49273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2700000">
                <a:off x="8242497" y="632855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93314" y="6196807"/>
              <a:ext cx="869000" cy="83252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003914" y="6213111"/>
            <a:ext cx="3286219" cy="92260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579965" y="7749666"/>
            <a:ext cx="696832" cy="696832"/>
            <a:chOff x="7579965" y="7749666"/>
            <a:chExt cx="696832" cy="696832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682013" y="7851714"/>
              <a:ext cx="492735" cy="492735"/>
              <a:chOff x="7682013" y="7851714"/>
              <a:chExt cx="492735" cy="49273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2700000">
                <a:off x="7682013" y="7851714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42355" y="7719962"/>
              <a:ext cx="830905" cy="842048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452952" y="7773321"/>
            <a:ext cx="7054133" cy="137713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553600" y="9446460"/>
            <a:ext cx="1717010" cy="7330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06941" y="-2545707"/>
            <a:ext cx="10117844" cy="15544999"/>
            <a:chOff x="7806941" y="-2545707"/>
            <a:chExt cx="10117844" cy="15544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7806941" y="-2545707"/>
              <a:ext cx="10117844" cy="15544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582" y="1908561"/>
            <a:ext cx="428571" cy="28660"/>
            <a:chOff x="1102582" y="1908561"/>
            <a:chExt cx="428571" cy="286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060000">
              <a:off x="1102582" y="1908561"/>
              <a:ext cx="428571" cy="286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2431" y="1696269"/>
            <a:ext cx="6289943" cy="29552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3457" y="398485"/>
            <a:ext cx="3510314" cy="5580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9848" y="6493485"/>
            <a:ext cx="2121029" cy="1985076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95013" y="5517016"/>
            <a:ext cx="560249" cy="400178"/>
            <a:chOff x="995013" y="5517016"/>
            <a:chExt cx="560249" cy="4001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95013" y="5517016"/>
              <a:ext cx="560249" cy="4001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53609" y="3738191"/>
            <a:ext cx="409524" cy="18429"/>
            <a:chOff x="10153609" y="3738191"/>
            <a:chExt cx="409524" cy="1842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53609" y="3738191"/>
              <a:ext cx="409524" cy="1842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99166" y="2661068"/>
            <a:ext cx="3089295" cy="136701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761905" y="4686850"/>
            <a:ext cx="696832" cy="696832"/>
            <a:chOff x="8761905" y="4686850"/>
            <a:chExt cx="696832" cy="69683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863953" y="4788899"/>
              <a:ext cx="492735" cy="492735"/>
              <a:chOff x="8863953" y="4788899"/>
              <a:chExt cx="492735" cy="492735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2700000">
                <a:off x="8863953" y="478889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00044" y="4654710"/>
              <a:ext cx="865552" cy="840857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21693" y="4703810"/>
            <a:ext cx="7773486" cy="137713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140448" y="6226510"/>
            <a:ext cx="696832" cy="696832"/>
            <a:chOff x="8140448" y="6226510"/>
            <a:chExt cx="696832" cy="696832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8242497" y="6328559"/>
              <a:ext cx="492735" cy="492735"/>
              <a:chOff x="8242497" y="6328559"/>
              <a:chExt cx="492735" cy="492735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2700000">
                <a:off x="8242497" y="632855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93314" y="6196807"/>
              <a:ext cx="869000" cy="83252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9003914" y="6213111"/>
            <a:ext cx="3286219" cy="92260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579965" y="7749666"/>
            <a:ext cx="696832" cy="696832"/>
            <a:chOff x="7579965" y="7749666"/>
            <a:chExt cx="696832" cy="696832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682013" y="7851714"/>
              <a:ext cx="492735" cy="492735"/>
              <a:chOff x="7682013" y="7851714"/>
              <a:chExt cx="492735" cy="49273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2700000">
                <a:off x="7682013" y="7851714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42355" y="7719962"/>
              <a:ext cx="830905" cy="842048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452952" y="7773321"/>
            <a:ext cx="5988067" cy="1377133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553600" y="9446460"/>
            <a:ext cx="1726533" cy="7330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06941" y="-2545707"/>
            <a:ext cx="10117844" cy="15544999"/>
            <a:chOff x="7806941" y="-2545707"/>
            <a:chExt cx="10117844" cy="15544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7806941" y="-2545707"/>
              <a:ext cx="10117844" cy="15544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582" y="1908561"/>
            <a:ext cx="428571" cy="28660"/>
            <a:chOff x="1102582" y="1908561"/>
            <a:chExt cx="428571" cy="286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060000">
              <a:off x="1102582" y="1908561"/>
              <a:ext cx="428571" cy="286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72431" y="1696269"/>
            <a:ext cx="6289943" cy="29552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3457" y="398485"/>
            <a:ext cx="3510314" cy="5580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53609" y="3738191"/>
            <a:ext cx="409524" cy="18429"/>
            <a:chOff x="10153609" y="3738191"/>
            <a:chExt cx="409524" cy="18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53609" y="3738191"/>
              <a:ext cx="409524" cy="18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316868" y="4948986"/>
            <a:ext cx="3776496" cy="4544383"/>
            <a:chOff x="1316868" y="4948986"/>
            <a:chExt cx="3776496" cy="454438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16868" y="4948986"/>
              <a:ext cx="3776496" cy="4544383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80118" y="2661068"/>
            <a:ext cx="1646981" cy="129081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8761905" y="4686850"/>
            <a:ext cx="696832" cy="696832"/>
            <a:chOff x="8761905" y="4686850"/>
            <a:chExt cx="696832" cy="696832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8863953" y="4788899"/>
              <a:ext cx="492735" cy="492735"/>
              <a:chOff x="8863953" y="4788899"/>
              <a:chExt cx="492735" cy="49273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2700000">
                <a:off x="8863953" y="478889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00044" y="4654710"/>
              <a:ext cx="865552" cy="840857"/>
            </a:xfrm>
            <a:prstGeom prst="rect">
              <a:avLst/>
            </a:prstGeom>
          </p:spPr>
        </p:pic>
      </p:grpSp>
      <p:pic>
        <p:nvPicPr>
          <p:cNvPr id="32" name="Object 3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12169" y="4441905"/>
            <a:ext cx="6406010" cy="1371400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140448" y="6226510"/>
            <a:ext cx="696832" cy="696832"/>
            <a:chOff x="8140448" y="6226510"/>
            <a:chExt cx="696832" cy="696832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8242497" y="6328559"/>
              <a:ext cx="492735" cy="492735"/>
              <a:chOff x="8242497" y="6328559"/>
              <a:chExt cx="492735" cy="492735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2700000">
                <a:off x="8242497" y="632855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93314" y="6196807"/>
              <a:ext cx="869000" cy="832524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9013438" y="6267311"/>
            <a:ext cx="7808600" cy="133903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7579965" y="7749666"/>
            <a:ext cx="696832" cy="696832"/>
            <a:chOff x="7579965" y="7749666"/>
            <a:chExt cx="696832" cy="696832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7682013" y="7851714"/>
              <a:ext cx="492735" cy="492735"/>
              <a:chOff x="7682013" y="7851714"/>
              <a:chExt cx="492735" cy="492735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2700000">
                <a:off x="7682013" y="7851714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42355" y="7719962"/>
              <a:ext cx="830905" cy="842048"/>
            </a:xfrm>
            <a:prstGeom prst="rect">
              <a:avLst/>
            </a:prstGeom>
          </p:spPr>
        </p:pic>
      </p:grpSp>
      <p:pic>
        <p:nvPicPr>
          <p:cNvPr id="46" name="Object 4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452952" y="7773321"/>
            <a:ext cx="4821990" cy="1377133"/>
          </a:xfrm>
          <a:prstGeom prst="rect">
            <a:avLst/>
          </a:prstGeom>
        </p:spPr>
      </p:pic>
      <p:pic>
        <p:nvPicPr>
          <p:cNvPr id="47" name="Object 4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6553600" y="9446460"/>
            <a:ext cx="1726533" cy="733067"/>
          </a:xfrm>
          <a:prstGeom prst="rect">
            <a:avLst/>
          </a:prstGeom>
        </p:spPr>
      </p:pic>
      <p:pic>
        <p:nvPicPr>
          <p:cNvPr id="48" name="Object 4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47236" y="4637759"/>
            <a:ext cx="2502943" cy="1231305"/>
          </a:xfrm>
          <a:prstGeom prst="rect">
            <a:avLst/>
          </a:prstGeom>
        </p:spPr>
      </p:pic>
      <p:pic>
        <p:nvPicPr>
          <p:cNvPr id="49" name="Object 48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959910" y="5006086"/>
            <a:ext cx="3461076" cy="18234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06941" y="-2545707"/>
            <a:ext cx="10117844" cy="15544999"/>
            <a:chOff x="7806941" y="-2545707"/>
            <a:chExt cx="10117844" cy="15544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7806941" y="-2545707"/>
              <a:ext cx="10117844" cy="15544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582" y="1908561"/>
            <a:ext cx="428571" cy="28660"/>
            <a:chOff x="1102582" y="1908561"/>
            <a:chExt cx="428571" cy="286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060000">
              <a:off x="1102582" y="1908561"/>
              <a:ext cx="428571" cy="286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4812" y="1696269"/>
            <a:ext cx="6374324" cy="29552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3457" y="398485"/>
            <a:ext cx="3510314" cy="5580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53609" y="3738191"/>
            <a:ext cx="409524" cy="18429"/>
            <a:chOff x="10153609" y="3738191"/>
            <a:chExt cx="409524" cy="18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53609" y="3738191"/>
              <a:ext cx="409524" cy="18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33383" y="5226792"/>
            <a:ext cx="4804616" cy="3758817"/>
            <a:chOff x="933383" y="5226792"/>
            <a:chExt cx="4804616" cy="375881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3383" y="5226792"/>
              <a:ext cx="4804616" cy="3758817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9306" y="7972028"/>
            <a:ext cx="884412" cy="214286"/>
            <a:chOff x="1009306" y="7972028"/>
            <a:chExt cx="884412" cy="2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1009306" y="7972028"/>
              <a:ext cx="884412" cy="2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479032" y="7955344"/>
            <a:ext cx="884412" cy="214286"/>
            <a:chOff x="4479032" y="7955344"/>
            <a:chExt cx="884412" cy="2142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5400000">
              <a:off x="4479032" y="7955344"/>
              <a:ext cx="884412" cy="21428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9999166" y="2680116"/>
            <a:ext cx="1347276" cy="128129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761905" y="4686850"/>
            <a:ext cx="696832" cy="696832"/>
            <a:chOff x="8761905" y="4686850"/>
            <a:chExt cx="696832" cy="69683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863953" y="4788899"/>
              <a:ext cx="492735" cy="492735"/>
              <a:chOff x="8863953" y="4788899"/>
              <a:chExt cx="492735" cy="49273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2700000">
                <a:off x="8863953" y="478889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00044" y="4654710"/>
              <a:ext cx="865552" cy="840857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612169" y="4441905"/>
            <a:ext cx="7782429" cy="137140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140448" y="6226510"/>
            <a:ext cx="696832" cy="696832"/>
            <a:chOff x="8140448" y="6226510"/>
            <a:chExt cx="696832" cy="69683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242497" y="6328559"/>
              <a:ext cx="492735" cy="492735"/>
              <a:chOff x="8242497" y="6328559"/>
              <a:chExt cx="492735" cy="492735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2700000">
                <a:off x="8242497" y="632855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93314" y="6196807"/>
              <a:ext cx="869000" cy="832524"/>
            </a:xfrm>
            <a:prstGeom prst="rect">
              <a:avLst/>
            </a:prstGeom>
          </p:spPr>
        </p:pic>
      </p:grpSp>
      <p:pic>
        <p:nvPicPr>
          <p:cNvPr id="48" name="Object 47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607728" y="7557363"/>
            <a:ext cx="5369762" cy="1320057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7579965" y="7749666"/>
            <a:ext cx="696832" cy="696832"/>
            <a:chOff x="7579965" y="7749666"/>
            <a:chExt cx="696832" cy="696832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7682013" y="7851714"/>
              <a:ext cx="492735" cy="492735"/>
              <a:chOff x="7682013" y="7851714"/>
              <a:chExt cx="492735" cy="492735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-2700000">
                <a:off x="7682013" y="7851714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42355" y="7719962"/>
              <a:ext cx="830905" cy="842048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963541" y="6084505"/>
            <a:ext cx="5247743" cy="1824752"/>
          </a:xfrm>
          <a:prstGeom prst="rect">
            <a:avLst/>
          </a:prstGeom>
        </p:spPr>
      </p:pic>
      <p:pic>
        <p:nvPicPr>
          <p:cNvPr id="56" name="Object 5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6553600" y="9446460"/>
            <a:ext cx="1726533" cy="7330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7806941" y="-2545707"/>
            <a:ext cx="10117844" cy="15544999"/>
            <a:chOff x="7806941" y="-2545707"/>
            <a:chExt cx="10117844" cy="1554499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7806941" y="-2545707"/>
              <a:ext cx="10117844" cy="1554499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02582" y="1908561"/>
            <a:ext cx="428571" cy="28660"/>
            <a:chOff x="1102582" y="1908561"/>
            <a:chExt cx="428571" cy="2866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3060000">
              <a:off x="1102582" y="1908561"/>
              <a:ext cx="428571" cy="28660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4812" y="1696269"/>
            <a:ext cx="6374324" cy="295526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063457" y="398485"/>
            <a:ext cx="3510314" cy="55805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53609" y="3738191"/>
            <a:ext cx="409524" cy="18429"/>
            <a:chOff x="10153609" y="3738191"/>
            <a:chExt cx="409524" cy="1842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53609" y="3738191"/>
              <a:ext cx="409524" cy="184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009306" y="7972028"/>
            <a:ext cx="884412" cy="214286"/>
            <a:chOff x="1009306" y="7972028"/>
            <a:chExt cx="884412" cy="2142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1009306" y="7972028"/>
              <a:ext cx="884412" cy="2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479032" y="7955344"/>
            <a:ext cx="884412" cy="214286"/>
            <a:chOff x="4479032" y="7955344"/>
            <a:chExt cx="884412" cy="214286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5400000">
              <a:off x="4479032" y="7955344"/>
              <a:ext cx="884412" cy="214286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99166" y="2680116"/>
            <a:ext cx="1347276" cy="128129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761905" y="4686850"/>
            <a:ext cx="696832" cy="696832"/>
            <a:chOff x="8761905" y="4686850"/>
            <a:chExt cx="696832" cy="696832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8863953" y="4788899"/>
              <a:ext cx="492735" cy="492735"/>
              <a:chOff x="8863953" y="4788899"/>
              <a:chExt cx="492735" cy="49273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2700000">
                <a:off x="8863953" y="478889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00044" y="4654710"/>
              <a:ext cx="865552" cy="840857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612169" y="4441905"/>
            <a:ext cx="7782429" cy="1371400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8140448" y="6226510"/>
            <a:ext cx="696832" cy="696832"/>
            <a:chOff x="8140448" y="6226510"/>
            <a:chExt cx="696832" cy="696832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8242497" y="6328559"/>
              <a:ext cx="492735" cy="492735"/>
              <a:chOff x="8242497" y="6328559"/>
              <a:chExt cx="492735" cy="492735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2700000">
                <a:off x="8242497" y="6328559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93314" y="6196807"/>
              <a:ext cx="869000" cy="832524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579965" y="7749666"/>
            <a:ext cx="696832" cy="696832"/>
            <a:chOff x="7579965" y="7749666"/>
            <a:chExt cx="696832" cy="696832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7682013" y="7851714"/>
              <a:ext cx="492735" cy="492735"/>
              <a:chOff x="7682013" y="7851714"/>
              <a:chExt cx="492735" cy="492735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 rot="-2700000">
                <a:off x="7682013" y="7851714"/>
                <a:ext cx="492735" cy="492735"/>
              </a:xfrm>
              <a:prstGeom prst="rect">
                <a:avLst/>
              </a:prstGeom>
            </p:spPr>
          </p:pic>
        </p:grpSp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542355" y="7719962"/>
              <a:ext cx="830905" cy="842048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553600" y="9446460"/>
            <a:ext cx="1726533" cy="7330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F7114DF-CEC1-2B43-EA75-B4B2D325E1C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09725" y="5191082"/>
            <a:ext cx="6296904" cy="3877216"/>
          </a:xfrm>
          <a:prstGeom prst="rect">
            <a:avLst/>
          </a:prstGeom>
        </p:spPr>
      </p:pic>
      <p:pic>
        <p:nvPicPr>
          <p:cNvPr id="5" name="Object 47">
            <a:extLst>
              <a:ext uri="{FF2B5EF4-FFF2-40B4-BE49-F238E27FC236}">
                <a16:creationId xmlns:a16="http://schemas.microsoft.com/office/drawing/2014/main" id="{2450304E-4C35-9817-9662-74E4FAEC5E86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607728" y="7557363"/>
            <a:ext cx="5369762" cy="1320057"/>
          </a:xfrm>
          <a:prstGeom prst="rect">
            <a:avLst/>
          </a:prstGeom>
        </p:spPr>
      </p:pic>
      <p:pic>
        <p:nvPicPr>
          <p:cNvPr id="7" name="Object 54">
            <a:extLst>
              <a:ext uri="{FF2B5EF4-FFF2-40B4-BE49-F238E27FC236}">
                <a16:creationId xmlns:a16="http://schemas.microsoft.com/office/drawing/2014/main" id="{E7185A65-7510-33B3-D928-C5BD42776BE9}"/>
              </a:ext>
            </a:extLst>
          </p:cNvPr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963541" y="6084505"/>
            <a:ext cx="5247743" cy="182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1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11382" y="-964434"/>
            <a:ext cx="10117844" cy="12382452"/>
            <a:chOff x="8511382" y="-964434"/>
            <a:chExt cx="10117844" cy="12382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8511382" y="-964434"/>
              <a:ext cx="10117844" cy="12382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24501" y="-965814"/>
            <a:ext cx="10117844" cy="12400450"/>
            <a:chOff x="-424501" y="-965814"/>
            <a:chExt cx="10117844" cy="124004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424501" y="-965814"/>
              <a:ext cx="10117844" cy="124004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79086" y="398485"/>
            <a:ext cx="2695867" cy="55805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928571" y="995076"/>
            <a:ext cx="428571" cy="28660"/>
            <a:chOff x="8928571" y="995076"/>
            <a:chExt cx="428571" cy="2866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3060000">
              <a:off x="8928571" y="995076"/>
              <a:ext cx="428571" cy="2866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10448" y="1815271"/>
            <a:ext cx="5139181" cy="16131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469626" y="3196642"/>
            <a:ext cx="1798564" cy="1798564"/>
            <a:chOff x="3469626" y="3196642"/>
            <a:chExt cx="1798564" cy="179856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3469626" y="3196642"/>
              <a:ext cx="1798564" cy="179856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35014" y="3689584"/>
            <a:ext cx="3111733" cy="92853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830299" y="3196363"/>
            <a:ext cx="1797217" cy="1797217"/>
            <a:chOff x="12830299" y="3196363"/>
            <a:chExt cx="1797217" cy="179721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2700000">
              <a:off x="12830299" y="3196363"/>
              <a:ext cx="1797217" cy="179721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01204" y="3470656"/>
            <a:ext cx="2557333" cy="128057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553600" y="9446460"/>
            <a:ext cx="1726533" cy="73306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450390" y="5508545"/>
            <a:ext cx="3776496" cy="4544383"/>
            <a:chOff x="2450390" y="5508545"/>
            <a:chExt cx="3776496" cy="454438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50390" y="5508545"/>
              <a:ext cx="3776496" cy="454438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80759" y="5197318"/>
            <a:ext cx="2502943" cy="1231305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063907" y="6745883"/>
            <a:ext cx="1836933" cy="123087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090115" y="7905953"/>
            <a:ext cx="1774171" cy="1823448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1848458" y="5491860"/>
            <a:ext cx="3776496" cy="4544383"/>
            <a:chOff x="11848458" y="5491860"/>
            <a:chExt cx="3776496" cy="454438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48458" y="5491860"/>
              <a:ext cx="3776496" cy="4544383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678827" y="5180634"/>
            <a:ext cx="2502943" cy="123130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586135" y="6548246"/>
            <a:ext cx="899467" cy="158325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640797" y="7507732"/>
            <a:ext cx="842324" cy="1516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511382" y="-964434"/>
            <a:ext cx="10117844" cy="12382452"/>
            <a:chOff x="8511382" y="-964434"/>
            <a:chExt cx="10117844" cy="1238245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5400000">
              <a:off x="8511382" y="-964434"/>
              <a:ext cx="10117844" cy="1238245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424501" y="-965814"/>
            <a:ext cx="10117844" cy="12400450"/>
            <a:chOff x="-424501" y="-965814"/>
            <a:chExt cx="10117844" cy="1240045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424501" y="-965814"/>
              <a:ext cx="10117844" cy="1240045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958070" y="8854365"/>
            <a:ext cx="3327644" cy="1478217"/>
            <a:chOff x="14958070" y="8854365"/>
            <a:chExt cx="3327644" cy="147821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958070" y="8854365"/>
              <a:ext cx="3327644" cy="147821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68" y="164128"/>
            <a:ext cx="3313336" cy="1471862"/>
            <a:chOff x="3068" y="164128"/>
            <a:chExt cx="3313336" cy="1471862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3068" y="164128"/>
              <a:ext cx="3313336" cy="14718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0" y="0"/>
            <a:ext cx="18285714" cy="171076"/>
            <a:chOff x="0" y="0"/>
            <a:chExt cx="18285714" cy="17107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8285714" cy="17107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479086" y="398485"/>
            <a:ext cx="2695867" cy="558057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928571" y="995076"/>
            <a:ext cx="428571" cy="28660"/>
            <a:chOff x="8928571" y="995076"/>
            <a:chExt cx="428571" cy="28660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3060000">
              <a:off x="8928571" y="995076"/>
              <a:ext cx="428571" cy="28660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10448" y="1815271"/>
            <a:ext cx="5139181" cy="1613143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3469626" y="3196642"/>
            <a:ext cx="1798564" cy="1798564"/>
            <a:chOff x="3469626" y="3196642"/>
            <a:chExt cx="1798564" cy="179856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2700000">
              <a:off x="3469626" y="3196642"/>
              <a:ext cx="1798564" cy="1798564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635014" y="3689584"/>
            <a:ext cx="3111733" cy="92853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830299" y="3196363"/>
            <a:ext cx="1797217" cy="1797217"/>
            <a:chOff x="12830299" y="3196363"/>
            <a:chExt cx="1797217" cy="1797217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-2700000">
              <a:off x="12830299" y="3196363"/>
              <a:ext cx="1797217" cy="1797217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601204" y="3470656"/>
            <a:ext cx="2557333" cy="1280571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6553600" y="9446460"/>
            <a:ext cx="1726533" cy="733067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2450390" y="5508545"/>
            <a:ext cx="3776496" cy="4544383"/>
            <a:chOff x="2450390" y="5508545"/>
            <a:chExt cx="3776496" cy="4544383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50390" y="5508545"/>
              <a:ext cx="3776496" cy="4544383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0834646" y="5455909"/>
            <a:ext cx="5244478" cy="4256791"/>
            <a:chOff x="10834646" y="5455909"/>
            <a:chExt cx="5244478" cy="425679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34646" y="5455909"/>
              <a:ext cx="5244478" cy="4256791"/>
            </a:xfrm>
            <a:prstGeom prst="rect">
              <a:avLst/>
            </a:prstGeom>
          </p:spPr>
        </p:pic>
      </p:grpSp>
      <p:pic>
        <p:nvPicPr>
          <p:cNvPr id="37" name="Object 3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280759" y="5197318"/>
            <a:ext cx="2502943" cy="1231305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063907" y="6745883"/>
            <a:ext cx="1836933" cy="1230876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6090115" y="7905953"/>
            <a:ext cx="1774171" cy="1823448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5586135" y="5410730"/>
            <a:ext cx="1066029" cy="1430876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5540693" y="6523080"/>
            <a:ext cx="995343" cy="1345162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0291324" y="5321478"/>
            <a:ext cx="2502943" cy="1231305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540693" y="8572203"/>
            <a:ext cx="1100105" cy="1326114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5552767" y="7581994"/>
            <a:ext cx="1170790" cy="14118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738</Words>
  <Application>Microsoft Office PowerPoint</Application>
  <PresentationFormat>사용자 지정</PresentationFormat>
  <Paragraphs>106</Paragraphs>
  <Slides>24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-apple-system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장운 박</cp:lastModifiedBy>
  <cp:revision>4</cp:revision>
  <dcterms:created xsi:type="dcterms:W3CDTF">2024-04-30T13:20:06Z</dcterms:created>
  <dcterms:modified xsi:type="dcterms:W3CDTF">2024-04-30T05:49:42Z</dcterms:modified>
</cp:coreProperties>
</file>