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2" r:id="rId3"/>
    <p:sldId id="271" r:id="rId4"/>
    <p:sldId id="282" r:id="rId5"/>
    <p:sldId id="293" r:id="rId6"/>
    <p:sldId id="300" r:id="rId7"/>
    <p:sldId id="283" r:id="rId8"/>
    <p:sldId id="284" r:id="rId9"/>
    <p:sldId id="288" r:id="rId10"/>
    <p:sldId id="285" r:id="rId11"/>
    <p:sldId id="286" r:id="rId12"/>
    <p:sldId id="289" r:id="rId13"/>
    <p:sldId id="290" r:id="rId14"/>
    <p:sldId id="291" r:id="rId15"/>
    <p:sldId id="287" r:id="rId16"/>
    <p:sldId id="292" r:id="rId17"/>
    <p:sldId id="294" r:id="rId18"/>
    <p:sldId id="295" r:id="rId19"/>
    <p:sldId id="296" r:id="rId20"/>
    <p:sldId id="297" r:id="rId21"/>
    <p:sldId id="29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68" autoAdjust="0"/>
  </p:normalViewPr>
  <p:slideViewPr>
    <p:cSldViewPr snapToGrid="0">
      <p:cViewPr>
        <p:scale>
          <a:sx n="66" d="100"/>
          <a:sy n="66" d="100"/>
        </p:scale>
        <p:origin x="105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229D-4B6A-4119-8CC5-2FDC9DDB8238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D1CFA-B571-479C-B945-C28C68804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1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6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4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00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4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61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9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5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86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70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9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27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12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99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1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74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9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5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수집중인 사진 </a:t>
            </a:r>
            <a:r>
              <a:rPr lang="en-US" altLang="ko-KR" dirty="0"/>
              <a:t>(</a:t>
            </a:r>
            <a:r>
              <a:rPr lang="ko-KR" altLang="en-US" dirty="0"/>
              <a:t>주피터노트북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8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여기가 </a:t>
            </a:r>
            <a:r>
              <a:rPr lang="en-US" altLang="ko-KR" dirty="0"/>
              <a:t>matrix </a:t>
            </a:r>
            <a:r>
              <a:rPr lang="ko-KR" altLang="en-US" dirty="0" err="1"/>
              <a:t>생겨먹은거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D1CFA-B571-479C-B945-C28C68804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7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90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94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91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7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42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24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54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62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93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53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FAF4-C7A0-4813-A104-E0C5434AC879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AB8A7F-5D9C-4707-815F-A4D808F32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6E6F-29CC-4A75-AB72-50BDE2F5E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/>
              <a:t>NLP </a:t>
            </a:r>
            <a:r>
              <a:rPr lang="en-US" altLang="ko-KR" sz="2400" dirty="0" smtClean="0"/>
              <a:t>Te</a:t>
            </a:r>
            <a:r>
              <a:rPr lang="en-US" altLang="ko-KR" sz="2400" dirty="0"/>
              <a:t>a</a:t>
            </a:r>
            <a:r>
              <a:rPr lang="en-US" altLang="ko-KR" sz="2400" dirty="0" smtClean="0"/>
              <a:t>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Project Final Presentation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Predict Exchange-Rate with news articles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37474-DB0B-41D5-A2F4-98734585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069" y="4478867"/>
            <a:ext cx="2384015" cy="84850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/>
              <a:t>20143592 </a:t>
            </a:r>
            <a:r>
              <a:rPr lang="ko-KR" altLang="en-US" dirty="0" err="1"/>
              <a:t>최영재</a:t>
            </a:r>
            <a:endParaRPr lang="en-US" altLang="ko-KR" dirty="0"/>
          </a:p>
          <a:p>
            <a:pPr algn="r"/>
            <a:r>
              <a:rPr lang="en-US" altLang="ko-KR" dirty="0"/>
              <a:t>20141261 </a:t>
            </a:r>
            <a:r>
              <a:rPr lang="ko-KR" altLang="en-US" dirty="0" err="1"/>
              <a:t>송제웅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4AF0B9E-2C76-4F73-B3AA-16D8B42E6006}"/>
              </a:ext>
            </a:extLst>
          </p:cNvPr>
          <p:cNvSpPr txBox="1">
            <a:spLocks/>
          </p:cNvSpPr>
          <p:nvPr/>
        </p:nvSpPr>
        <p:spPr>
          <a:xfrm>
            <a:off x="7300453" y="4449368"/>
            <a:ext cx="1221244" cy="461845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Leader</a:t>
            </a:r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4AF0B9E-2C76-4F73-B3AA-16D8B42E6006}"/>
              </a:ext>
            </a:extLst>
          </p:cNvPr>
          <p:cNvSpPr txBox="1">
            <a:spLocks/>
          </p:cNvSpPr>
          <p:nvPr/>
        </p:nvSpPr>
        <p:spPr>
          <a:xfrm>
            <a:off x="9154854" y="3987523"/>
            <a:ext cx="1221244" cy="461845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u="sng" dirty="0" smtClean="0"/>
              <a:t>Team JJJ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56757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4"/>
    </mc:Choice>
    <mc:Fallback xmlns="">
      <p:transition spd="slow" advTm="564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/>
              <a:t>3-(1</a:t>
            </a:r>
            <a:r>
              <a:rPr lang="en-US" altLang="ko-KR" dirty="0" smtClean="0"/>
              <a:t>) </a:t>
            </a:r>
            <a:r>
              <a:rPr lang="en-US" altLang="ko-KR" dirty="0"/>
              <a:t>Data Collection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4394" y="1931806"/>
            <a:ext cx="5246895" cy="3501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50030"/>
          <a:stretch/>
        </p:blipFill>
        <p:spPr>
          <a:xfrm>
            <a:off x="850258" y="1601135"/>
            <a:ext cx="3712139" cy="20811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50107" r="461"/>
          <a:stretch/>
        </p:blipFill>
        <p:spPr>
          <a:xfrm>
            <a:off x="870154" y="3682309"/>
            <a:ext cx="3672349" cy="208117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748981" y="3347884"/>
            <a:ext cx="825909" cy="648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3-(2) NLP Processing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78171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Pre Processing</a:t>
            </a:r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5587" y="3400087"/>
            <a:ext cx="3648208" cy="1400412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17309" y="3400087"/>
            <a:ext cx="3505814" cy="141083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5"/>
          <a:stretch>
            <a:fillRect/>
          </a:stretch>
        </p:blipFill>
        <p:spPr>
          <a:xfrm>
            <a:off x="8470203" y="3354517"/>
            <a:ext cx="3328507" cy="14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3-(2) NLP Processing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78171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Stemming &amp; Lemmatization</a:t>
            </a: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767319" y="2440858"/>
            <a:ext cx="6701146" cy="31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3-(2) NLP Processing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78171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Removing Stop Words &amp; Vectorization</a:t>
            </a:r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54437" y="2970018"/>
            <a:ext cx="7987852" cy="15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3-(2) NLP Processing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78171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Topic Modeling with LSA using SVD</a:t>
            </a:r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40559" y="2397606"/>
            <a:ext cx="5049479" cy="32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-(3)</a:t>
            </a:r>
            <a:r>
              <a:rPr lang="en-US" altLang="ko-KR" dirty="0" smtClean="0"/>
              <a:t> Machine Learning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b="1" dirty="0" smtClean="0"/>
              <a:t>Model Design</a:t>
            </a:r>
            <a:endParaRPr lang="en-US" altLang="ko-KR" b="1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4920428" y="2035277"/>
            <a:ext cx="5624667" cy="2617503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95" y="5123330"/>
            <a:ext cx="8026550" cy="5609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38865" y="2536723"/>
            <a:ext cx="3303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Fully-Connected</a:t>
            </a:r>
          </a:p>
          <a:p>
            <a:endParaRPr lang="en-US" altLang="ko-KR" dirty="0"/>
          </a:p>
          <a:p>
            <a:r>
              <a:rPr lang="en-US" altLang="ko-KR" dirty="0" smtClean="0"/>
              <a:t>Input Layer : 1500</a:t>
            </a:r>
          </a:p>
          <a:p>
            <a:r>
              <a:rPr lang="en-US" altLang="ko-KR" dirty="0" smtClean="0"/>
              <a:t>Hidden Layer 1 : 512</a:t>
            </a:r>
          </a:p>
          <a:p>
            <a:r>
              <a:rPr lang="en-US" altLang="ko-KR" dirty="0" smtClean="0"/>
              <a:t>Hidden Layer 2 : 512</a:t>
            </a:r>
          </a:p>
          <a:p>
            <a:r>
              <a:rPr lang="en-US" altLang="ko-KR" dirty="0" smtClean="0"/>
              <a:t>Output Layer : 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(binary classification)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/>
              <a:t>3-(3</a:t>
            </a:r>
            <a:r>
              <a:rPr lang="en-US" altLang="ko-KR" dirty="0" smtClean="0"/>
              <a:t>) </a:t>
            </a:r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b="1" dirty="0" smtClean="0"/>
              <a:t>Model Training</a:t>
            </a:r>
            <a:endParaRPr lang="en-US" altLang="ko-KR" b="1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43" y="2516040"/>
            <a:ext cx="6083402" cy="3369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/>
              <a:t>3-(3</a:t>
            </a:r>
            <a:r>
              <a:rPr lang="en-US" altLang="ko-KR" dirty="0" smtClean="0"/>
              <a:t>) </a:t>
            </a:r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b="1" dirty="0" smtClean="0"/>
              <a:t>Training Results</a:t>
            </a:r>
            <a:endParaRPr lang="en-US" altLang="ko-KR" b="1" dirty="0"/>
          </a:p>
        </p:txBody>
      </p:sp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32" y="3160036"/>
            <a:ext cx="3859161" cy="258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04" y="3160036"/>
            <a:ext cx="3934747" cy="25642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86232" y="2559091"/>
            <a:ext cx="27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6104" y="2536723"/>
            <a:ext cx="27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8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4 Evaluation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b="1" dirty="0" smtClean="0"/>
              <a:t>When should we invest?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0  :  clearly negative</a:t>
            </a:r>
          </a:p>
          <a:p>
            <a:pPr lvl="1"/>
            <a:r>
              <a:rPr lang="en-US" altLang="ko-KR" dirty="0" smtClean="0"/>
              <a:t>0.5 : ambiguous</a:t>
            </a:r>
          </a:p>
          <a:p>
            <a:pPr lvl="1"/>
            <a:r>
              <a:rPr lang="en-US" altLang="ko-KR" dirty="0" smtClean="0"/>
              <a:t>1  :   clearly positive</a:t>
            </a:r>
            <a:endParaRPr lang="en-US" altLang="ko-KR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25" y="1474793"/>
            <a:ext cx="4804919" cy="33022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928625" y="4984955"/>
            <a:ext cx="17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ambiguous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38655" y="4984955"/>
            <a:ext cx="1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clear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3"/>
          </p:cNvCxnSpPr>
          <p:nvPr/>
        </p:nvCxnSpPr>
        <p:spPr>
          <a:xfrm>
            <a:off x="7698658" y="5169621"/>
            <a:ext cx="1489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4 Evaluation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b="1" dirty="0" smtClean="0"/>
              <a:t>Simulating</a:t>
            </a:r>
            <a:endParaRPr lang="en-US" altLang="ko-KR" b="1" dirty="0"/>
          </a:p>
          <a:p>
            <a:pPr lvl="1"/>
            <a:r>
              <a:rPr lang="en-US" altLang="ko-KR" dirty="0" smtClean="0"/>
              <a:t>1,000,000 won invested</a:t>
            </a:r>
          </a:p>
          <a:p>
            <a:pPr lvl="1"/>
            <a:r>
              <a:rPr lang="en-US" altLang="ko-KR" dirty="0" smtClean="0"/>
              <a:t>If the prediction clearly positive,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model invests.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2400" b="1" dirty="0" smtClean="0"/>
              <a:t>0.01% ~ 0.2007% revenue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83" y="1828754"/>
            <a:ext cx="4538761" cy="31729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20353" y="5058696"/>
            <a:ext cx="177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ambiguous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0383" y="5058696"/>
            <a:ext cx="10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clear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7890386" y="5243362"/>
            <a:ext cx="1489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9830382" y="2079524"/>
            <a:ext cx="699966" cy="212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CDCA3-9C7D-41BD-A17F-4230FC9A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E87A5-2660-4983-85F9-BDDA2164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58298"/>
            <a:ext cx="5639239" cy="40463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Main Topic</a:t>
            </a:r>
          </a:p>
          <a:p>
            <a:r>
              <a:rPr lang="en-US" altLang="ko-KR" dirty="0" smtClean="0"/>
              <a:t>2. Modified Factors</a:t>
            </a:r>
          </a:p>
          <a:p>
            <a:r>
              <a:rPr lang="en-US" altLang="ko-KR" dirty="0" smtClean="0"/>
              <a:t>3. System Development</a:t>
            </a:r>
          </a:p>
          <a:p>
            <a:pPr lvl="1"/>
            <a:r>
              <a:rPr lang="en-US" altLang="ko-KR" dirty="0" smtClean="0"/>
              <a:t>(1) Data Collection</a:t>
            </a:r>
          </a:p>
          <a:p>
            <a:pPr lvl="1"/>
            <a:r>
              <a:rPr lang="en-US" altLang="ko-KR" dirty="0" smtClean="0"/>
              <a:t>(2) NLP Processing</a:t>
            </a:r>
          </a:p>
          <a:p>
            <a:pPr lvl="1"/>
            <a:r>
              <a:rPr lang="en-US" altLang="ko-KR" dirty="0" smtClean="0"/>
              <a:t>(3) Machine Learning</a:t>
            </a:r>
          </a:p>
          <a:p>
            <a:r>
              <a:rPr lang="en-US" altLang="ko-KR" dirty="0" smtClean="0"/>
              <a:t>4. Evaluation</a:t>
            </a:r>
          </a:p>
          <a:p>
            <a:r>
              <a:rPr lang="en-US" altLang="ko-KR" dirty="0" smtClean="0"/>
              <a:t>5. Conclusion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CE1413-7D70-4478-A5BE-A858080A374A}"/>
              </a:ext>
            </a:extLst>
          </p:cNvPr>
          <p:cNvSpPr txBox="1">
            <a:spLocks/>
          </p:cNvSpPr>
          <p:nvPr/>
        </p:nvSpPr>
        <p:spPr>
          <a:xfrm>
            <a:off x="5931907" y="2146028"/>
            <a:ext cx="5196788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9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0"/>
    </mc:Choice>
    <mc:Fallback xmlns="">
      <p:transition spd="slow" advTm="1197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5 Conclusion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2256549"/>
          </a:xfrm>
        </p:spPr>
        <p:txBody>
          <a:bodyPr/>
          <a:lstStyle/>
          <a:p>
            <a:r>
              <a:rPr lang="en-US" altLang="ko-KR" dirty="0" smtClean="0"/>
              <a:t>Training Accuracy (100%) vs Testing Accuracy (53%)</a:t>
            </a:r>
          </a:p>
          <a:p>
            <a:pPr marL="457200" lvl="1" indent="0">
              <a:buNone/>
            </a:pPr>
            <a:r>
              <a:rPr lang="en-US" altLang="ko-KR" dirty="0" smtClean="0"/>
              <a:t>-&gt; the relationship is not Intuitive</a:t>
            </a:r>
            <a:endParaRPr lang="en-US" altLang="ko-KR" dirty="0"/>
          </a:p>
          <a:p>
            <a:r>
              <a:rPr lang="en-US" altLang="ko-KR" dirty="0" smtClean="0"/>
              <a:t>But Testing Accuracy &gt; 50%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-&gt; there exists something...</a:t>
            </a:r>
          </a:p>
          <a:p>
            <a:pPr marL="457200" lvl="1" indent="0">
              <a:buNone/>
            </a:pPr>
            <a:r>
              <a:rPr lang="en-US" altLang="ko-KR" dirty="0" smtClean="0"/>
              <a:t>-&gt; smally dependent</a:t>
            </a:r>
          </a:p>
        </p:txBody>
      </p:sp>
    </p:spTree>
    <p:extLst>
      <p:ext uri="{BB962C8B-B14F-4D97-AF65-F5344CB8AC3E}">
        <p14:creationId xmlns:p14="http://schemas.microsoft.com/office/powerpoint/2010/main" val="33607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5 Conclusion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86" y="2492431"/>
            <a:ext cx="9603274" cy="2256549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We Verified...</a:t>
            </a:r>
          </a:p>
          <a:p>
            <a:pPr lvl="1"/>
            <a:r>
              <a:rPr lang="en-US" altLang="ko-KR" sz="3200" dirty="0"/>
              <a:t>If the news is positive, exchange rate will  rise.</a:t>
            </a:r>
          </a:p>
          <a:p>
            <a:r>
              <a:rPr lang="en-US" altLang="ko-KR" dirty="0" smtClean="0"/>
              <a:t>We developed</a:t>
            </a:r>
          </a:p>
          <a:p>
            <a:pPr lvl="1"/>
            <a:r>
              <a:rPr lang="en-US" altLang="ko-KR" sz="3500" dirty="0" smtClean="0"/>
              <a:t>The Investment Artificial Intelligence Model</a:t>
            </a:r>
          </a:p>
        </p:txBody>
      </p:sp>
    </p:spTree>
    <p:extLst>
      <p:ext uri="{BB962C8B-B14F-4D97-AF65-F5344CB8AC3E}">
        <p14:creationId xmlns:p14="http://schemas.microsoft.com/office/powerpoint/2010/main" val="74771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A3B5-612F-4EF3-B6AC-F5F8F90D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801" y="2796624"/>
            <a:ext cx="3818248" cy="1049235"/>
          </a:xfrm>
        </p:spPr>
        <p:txBody>
          <a:bodyPr/>
          <a:lstStyle/>
          <a:p>
            <a:r>
              <a:rPr lang="en-US" altLang="ko-KR" dirty="0"/>
              <a:t>Thanks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5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2"/>
    </mc:Choice>
    <mc:Fallback xmlns="">
      <p:transition spd="slow" advTm="408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1 Main Topic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dirty="0"/>
              <a:t>Subject : Predict exchange rate by country according to period news</a:t>
            </a:r>
          </a:p>
          <a:p>
            <a:r>
              <a:rPr lang="en-US" altLang="ko-KR" dirty="0"/>
              <a:t>Detail : </a:t>
            </a:r>
          </a:p>
          <a:p>
            <a:pPr lvl="1"/>
            <a:r>
              <a:rPr lang="en-US" altLang="ko-KR" dirty="0"/>
              <a:t>The feelings of news by country, we predict the increase and decrease of exchange rates.</a:t>
            </a:r>
          </a:p>
          <a:p>
            <a:r>
              <a:rPr lang="en-US" altLang="ko-KR" dirty="0"/>
              <a:t>Assume:</a:t>
            </a:r>
          </a:p>
          <a:p>
            <a:pPr lvl="1"/>
            <a:r>
              <a:rPr lang="en-US" altLang="ko-KR" dirty="0"/>
              <a:t>If the news is positive, exchange rate will  rise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0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2 Modified Factors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467" y="1734671"/>
            <a:ext cx="7785689" cy="40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2 Modified Factors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28" y="1734671"/>
            <a:ext cx="4438958" cy="37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2 Modified Factors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467" y="1734671"/>
            <a:ext cx="7785689" cy="40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3 System Development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dirty="0" smtClean="0"/>
              <a:t>(1) Data Collection</a:t>
            </a:r>
          </a:p>
          <a:p>
            <a:r>
              <a:rPr lang="en-US" altLang="ko-KR" dirty="0" smtClean="0"/>
              <a:t>(2) NLP Processing</a:t>
            </a:r>
          </a:p>
          <a:p>
            <a:r>
              <a:rPr lang="en-US" altLang="ko-KR" dirty="0" smtClean="0"/>
              <a:t>(3) Machine Learning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93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 smtClean="0"/>
              <a:t>3-(1) Data Collection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FFC531-59B4-4D8A-8D2A-279268BF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754"/>
            <a:ext cx="9603274" cy="3294576"/>
          </a:xfrm>
        </p:spPr>
        <p:txBody>
          <a:bodyPr/>
          <a:lstStyle/>
          <a:p>
            <a:r>
              <a:rPr lang="en-US" altLang="ko-KR" dirty="0"/>
              <a:t>The news articles by (period, country)</a:t>
            </a:r>
          </a:p>
          <a:p>
            <a:pPr lvl="1"/>
            <a:r>
              <a:rPr lang="en-US" altLang="ko-KR" dirty="0"/>
              <a:t>Where? 		New-York </a:t>
            </a:r>
            <a:r>
              <a:rPr lang="en-US" altLang="ko-KR" dirty="0" smtClean="0"/>
              <a:t>Times, New-York Daily News</a:t>
            </a:r>
            <a:endParaRPr lang="en-US" altLang="ko-KR" dirty="0"/>
          </a:p>
          <a:p>
            <a:pPr lvl="1"/>
            <a:r>
              <a:rPr lang="en-US" altLang="ko-KR" dirty="0"/>
              <a:t>Quantity?  	3 years per each country, bind by week</a:t>
            </a:r>
          </a:p>
          <a:p>
            <a:pPr lvl="1"/>
            <a:r>
              <a:rPr lang="en-US" altLang="ko-KR" dirty="0"/>
              <a:t>How?		Using “BeautifulSoup”, according to change URL</a:t>
            </a:r>
          </a:p>
          <a:p>
            <a:r>
              <a:rPr lang="en-US" altLang="ko-KR" dirty="0"/>
              <a:t>Periodic Exchange Rate</a:t>
            </a:r>
          </a:p>
          <a:p>
            <a:pPr lvl="1"/>
            <a:r>
              <a:rPr lang="en-US" altLang="ko-KR" dirty="0"/>
              <a:t>Where?		Woori Bank</a:t>
            </a:r>
          </a:p>
          <a:p>
            <a:pPr lvl="1"/>
            <a:r>
              <a:rPr lang="en-US" altLang="ko-KR" dirty="0"/>
              <a:t>Quantity?		3 years per each country, bind by week</a:t>
            </a:r>
          </a:p>
          <a:p>
            <a:pPr lvl="1"/>
            <a:r>
              <a:rPr lang="en-US" altLang="ko-KR" dirty="0"/>
              <a:t>How?		Using “Selenium”, for dynamic web crawling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031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90BD7-1916-4677-8DF9-CC5255C1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781347"/>
          </a:xfrm>
        </p:spPr>
        <p:txBody>
          <a:bodyPr/>
          <a:lstStyle/>
          <a:p>
            <a:r>
              <a:rPr lang="en-US" altLang="ko-KR" dirty="0"/>
              <a:t>3-(1</a:t>
            </a:r>
            <a:r>
              <a:rPr lang="en-US" altLang="ko-KR" dirty="0" smtClean="0"/>
              <a:t>) </a:t>
            </a:r>
            <a:r>
              <a:rPr lang="en-US" altLang="ko-KR" dirty="0"/>
              <a:t>Data Collection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88152C-2B4B-4C19-9AE2-93D6EF2F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171769"/>
            <a:ext cx="7296150" cy="24609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4337BC-477A-44D8-90A6-BED5CE24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773" y="1533525"/>
            <a:ext cx="4180233" cy="39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3"/>
    </mc:Choice>
    <mc:Fallback xmlns="">
      <p:transition spd="slow" advTm="2195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갤러리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540</TotalTime>
  <Words>475</Words>
  <Application>Microsoft Office PowerPoint</Application>
  <PresentationFormat>와이드스크린</PresentationFormat>
  <Paragraphs>131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Century Gothic</vt:lpstr>
      <vt:lpstr>갤러리</vt:lpstr>
      <vt:lpstr>NLP Team Project Final Presentation Predict Exchange-Rate with news articles</vt:lpstr>
      <vt:lpstr>INDEX</vt:lpstr>
      <vt:lpstr>1 Main Topic</vt:lpstr>
      <vt:lpstr>2 Modified Factors</vt:lpstr>
      <vt:lpstr>2 Modified Factors</vt:lpstr>
      <vt:lpstr>2 Modified Factors</vt:lpstr>
      <vt:lpstr>3 System Development</vt:lpstr>
      <vt:lpstr>3-(1) Data Collection</vt:lpstr>
      <vt:lpstr>3-(1) Data Collection</vt:lpstr>
      <vt:lpstr>3-(1) Data Collection</vt:lpstr>
      <vt:lpstr>3-(2) NLP Processing</vt:lpstr>
      <vt:lpstr>3-(2) NLP Processing</vt:lpstr>
      <vt:lpstr>3-(2) NLP Processing</vt:lpstr>
      <vt:lpstr>3-(2) NLP Processing</vt:lpstr>
      <vt:lpstr>3-(3) Machine Learning</vt:lpstr>
      <vt:lpstr>3-(3) Machine Learning</vt:lpstr>
      <vt:lpstr>3-(3) Machine Learning</vt:lpstr>
      <vt:lpstr>4 Evaluation</vt:lpstr>
      <vt:lpstr>4 Evaluation</vt:lpstr>
      <vt:lpstr>5 Conclusion</vt:lpstr>
      <vt:lpstr>5 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assignment 02 IR Evaluation</dc:title>
  <dc:creator>jwoonge</dc:creator>
  <cp:lastModifiedBy>enter</cp:lastModifiedBy>
  <cp:revision>48</cp:revision>
  <dcterms:created xsi:type="dcterms:W3CDTF">2020-04-28T19:27:13Z</dcterms:created>
  <dcterms:modified xsi:type="dcterms:W3CDTF">2020-06-25T22:10:53Z</dcterms:modified>
</cp:coreProperties>
</file>