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6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Estimating Days to </a:t>
            </a:r>
            <a:r>
              <a:rPr lang="en-US" dirty="0" err="1" smtClean="0"/>
              <a:t>CLose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Joel Woznicki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2113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MSE:</a:t>
            </a:r>
          </a:p>
          <a:p>
            <a:pPr lvl="1"/>
            <a:r>
              <a:rPr lang="en-US" dirty="0" smtClean="0"/>
              <a:t>Linear Regression with PCA: 41 Days</a:t>
            </a:r>
          </a:p>
          <a:p>
            <a:r>
              <a:rPr lang="en-US" dirty="0" smtClean="0"/>
              <a:t>Results are VERY inaccurate, and cannot provide enough reliability to accurately predict a turn time in current state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9827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Combine Thin Data before PCA</a:t>
            </a:r>
          </a:p>
          <a:p>
            <a:r>
              <a:rPr lang="en-US" dirty="0" smtClean="0"/>
              <a:t>Use different regression techniques</a:t>
            </a:r>
          </a:p>
          <a:p>
            <a:r>
              <a:rPr lang="en-US" dirty="0" err="1" smtClean="0"/>
              <a:t>GridCVSearch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363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Quicken </a:t>
            </a:r>
            <a:r>
              <a:rPr lang="en-US" dirty="0" err="1" smtClean="0"/>
              <a:t>LoaNs</a:t>
            </a:r>
            <a:r>
              <a:rPr lang="en-US" dirty="0" smtClean="0"/>
              <a:t>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Top Retail lender Q1 2018</a:t>
            </a:r>
          </a:p>
          <a:p>
            <a:r>
              <a:rPr lang="en-US" dirty="0" smtClean="0"/>
              <a:t>Rocket Mortgage</a:t>
            </a:r>
          </a:p>
          <a:p>
            <a:endParaRPr lang="en-US" dirty="0" smtClean="0"/>
          </a:p>
          <a:p>
            <a:r>
              <a:rPr lang="en-US" dirty="0" smtClean="0"/>
              <a:t>Data from 2017 Closed Refinance</a:t>
            </a:r>
          </a:p>
          <a:p>
            <a:pPr lvl="1"/>
            <a:r>
              <a:rPr lang="en-US" dirty="0" smtClean="0"/>
              <a:t>Over 296,268 closings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55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Target Variable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err="1" smtClean="0"/>
              <a:t>daysToClose</a:t>
            </a:r>
            <a:endParaRPr lang="en-US" dirty="0" smtClean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Total mortgage transaction length from underwriting to signing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Median: 31 Days</a:t>
            </a:r>
            <a:endParaRPr lang="en-US" dirty="0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320" y="922884"/>
            <a:ext cx="3381375" cy="496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703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10 Year Treasury Yield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Rate for 10 Year Treasury Bonds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Rising rates drives up mortgage interest rates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795" y="1895302"/>
            <a:ext cx="6184433" cy="2568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069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err="1" smtClean="0"/>
              <a:t>productBucket</a:t>
            </a:r>
            <a:endParaRPr lang="en-US" dirty="0" smtClean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Conventional, FHA, 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Depending on creditworthiness, </a:t>
            </a:r>
            <a:r>
              <a:rPr lang="en-US" dirty="0" err="1" smtClean="0"/>
              <a:t>downpayment</a:t>
            </a:r>
            <a:r>
              <a:rPr lang="en-US" dirty="0" smtClean="0"/>
              <a:t>, etc.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744" y="1514825"/>
            <a:ext cx="6375049" cy="3464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996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fico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Credit Score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Median: ~700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62051"/>
            <a:ext cx="6310449" cy="384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16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PREProcessing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indent="-342900">
              <a:buAutoNum type="arabicParenR"/>
            </a:pPr>
            <a:r>
              <a:rPr lang="en-US" dirty="0" smtClean="0"/>
              <a:t>Impute numeric with Median</a:t>
            </a:r>
          </a:p>
          <a:p>
            <a:pPr marL="342900" indent="-342900">
              <a:buAutoNum type="arabicParenR"/>
            </a:pPr>
            <a:r>
              <a:rPr lang="en-US" dirty="0" smtClean="0"/>
              <a:t>Scale numeric with Robust Scaler</a:t>
            </a:r>
          </a:p>
          <a:p>
            <a:pPr marL="800100" lvl="1" indent="-342900">
              <a:buAutoNum type="arabicParenR"/>
            </a:pPr>
            <a:r>
              <a:rPr lang="en-US" dirty="0" smtClean="0"/>
              <a:t>Uses interquartile range</a:t>
            </a:r>
          </a:p>
          <a:p>
            <a:pPr marL="342900" indent="-342900">
              <a:buAutoNum type="arabicParenR"/>
            </a:pPr>
            <a:r>
              <a:rPr lang="en-US" dirty="0" smtClean="0"/>
              <a:t>One-hot encode categorical</a:t>
            </a:r>
          </a:p>
          <a:p>
            <a:pPr marL="342900" indent="-342900">
              <a:buAutoNum type="arabicParenR"/>
            </a:pPr>
            <a:r>
              <a:rPr lang="en-US" dirty="0" smtClean="0"/>
              <a:t>PCA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553" y="1499800"/>
            <a:ext cx="5639518" cy="3511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425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Estimation Biases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Current Refinances are motivated by:</a:t>
            </a:r>
          </a:p>
          <a:p>
            <a:pPr lvl="1"/>
            <a:r>
              <a:rPr lang="en-US" dirty="0" smtClean="0"/>
              <a:t>Rising Rates</a:t>
            </a:r>
          </a:p>
          <a:p>
            <a:pPr lvl="1"/>
            <a:r>
              <a:rPr lang="en-US" dirty="0" smtClean="0"/>
              <a:t>Equity Increases</a:t>
            </a:r>
          </a:p>
          <a:p>
            <a:pPr lvl="1"/>
            <a:r>
              <a:rPr lang="en-US" dirty="0" smtClean="0"/>
              <a:t>Appraisal expectations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6016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Issues with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Leakage:</a:t>
            </a:r>
          </a:p>
          <a:p>
            <a:pPr lvl="1"/>
            <a:r>
              <a:rPr lang="en-US" dirty="0" smtClean="0"/>
              <a:t>Much of the data was changed just before closing and well after underwriting, that had to be thrown out</a:t>
            </a:r>
          </a:p>
          <a:p>
            <a:r>
              <a:rPr lang="en-US" dirty="0" smtClean="0"/>
              <a:t>One – hot encoding:</a:t>
            </a:r>
          </a:p>
          <a:p>
            <a:pPr lvl="1"/>
            <a:r>
              <a:rPr lang="en-US" dirty="0" smtClean="0"/>
              <a:t>Feature encoding did not match between train and test set</a:t>
            </a:r>
          </a:p>
          <a:p>
            <a:r>
              <a:rPr lang="en-US" dirty="0" smtClean="0"/>
              <a:t>Introduced Bias:</a:t>
            </a:r>
          </a:p>
          <a:p>
            <a:pPr lvl="1"/>
            <a:r>
              <a:rPr lang="en-US" dirty="0" smtClean="0"/>
              <a:t>Data selection on entire set results in bias in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649186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AD2E03"/>
      </a:dk2>
      <a:lt2>
        <a:srgbClr val="D75626"/>
      </a:lt2>
      <a:accent1>
        <a:srgbClr val="760603"/>
      </a:accent1>
      <a:accent2>
        <a:srgbClr val="FA9C1F"/>
      </a:accent2>
      <a:accent3>
        <a:srgbClr val="D9BB55"/>
      </a:accent3>
      <a:accent4>
        <a:srgbClr val="829551"/>
      </a:accent4>
      <a:accent5>
        <a:srgbClr val="58A28B"/>
      </a:accent5>
      <a:accent6>
        <a:srgbClr val="426480"/>
      </a:accent6>
      <a:hlink>
        <a:srgbClr val="460402"/>
      </a:hlink>
      <a:folHlink>
        <a:srgbClr val="991111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4000"/>
                <a:hueMod val="22000"/>
                <a:satMod val="220000"/>
                <a:lumMod val="6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2000"/>
                <a:hueMod val="22000"/>
                <a:satMod val="220000"/>
                <a:lumMod val="62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2903AAAE-3EA5-424A-B142-CC51DC1F897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186</TotalTime>
  <Words>207</Words>
  <Application>Microsoft Office PowerPoint</Application>
  <PresentationFormat>Widescreen</PresentationFormat>
  <Paragraphs>54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Slice</vt:lpstr>
      <vt:lpstr>Estimating Days to CLose</vt:lpstr>
      <vt:lpstr>Quicken LoaNs Overview</vt:lpstr>
      <vt:lpstr>Target Variable</vt:lpstr>
      <vt:lpstr>Features</vt:lpstr>
      <vt:lpstr>Features</vt:lpstr>
      <vt:lpstr>Features</vt:lpstr>
      <vt:lpstr>PREProcessing</vt:lpstr>
      <vt:lpstr>Estimation Biases</vt:lpstr>
      <vt:lpstr>Initial Issues with Regression</vt:lpstr>
      <vt:lpstr>Results</vt:lpstr>
      <vt:lpstr>Improvements</vt:lpstr>
    </vt:vector>
  </TitlesOfParts>
  <Company>Quicken Loans,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Estimating Days to CLose</dc:title>
  <dc:creator>Woznicki, Joel</dc:creator>
  <cp:lastModifiedBy>Woznicki, Joel</cp:lastModifiedBy>
  <cp:revision>10</cp:revision>
  <dcterms:created xsi:type="dcterms:W3CDTF">2018-04-26T18:25:09Z</dcterms:created>
  <dcterms:modified xsi:type="dcterms:W3CDTF">2018-04-26T21:36:16Z</dcterms:modified>
</cp:coreProperties>
</file>