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7"/>
  </p:notesMasterIdLst>
  <p:handoutMasterIdLst>
    <p:handoutMasterId r:id="rId8"/>
  </p:handoutMasterIdLst>
  <p:sldIdLst>
    <p:sldId id="306" r:id="rId5"/>
    <p:sldId id="303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4967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rgbClr val="00B050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pt-BR" noProof="0" dirty="0"/>
            <a:t>Home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pt-BR" noProof="0" dirty="0"/>
            <a:t>Dashboard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D07AD3FD-84FF-467E-9693-752776549C61}">
      <dgm:prSet phldrT="[Text]"/>
      <dgm:spPr>
        <a:solidFill>
          <a:srgbClr val="00B050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pt-BR" noProof="0" dirty="0"/>
            <a:t>Lanc. Despesa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pt-BR" b="0" i="0" u="none" noProof="0" dirty="0" err="1"/>
            <a:t>Get</a:t>
          </a:r>
          <a:r>
            <a:rPr lang="pt-BR" b="0" i="0" u="none" noProof="0" dirty="0"/>
            <a:t> (Grupo Despesa)</a:t>
          </a:r>
          <a:endParaRPr lang="pt-BR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D71FC021-6A65-44D1-95B9-0E6C89079866}">
      <dgm:prSet phldrT="[Text]"/>
      <dgm:spPr>
        <a:solidFill>
          <a:srgbClr val="00B050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pt-BR" noProof="0" dirty="0"/>
            <a:t>Conta Bancária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pt-BR" b="0" i="0" u="none" noProof="0" dirty="0"/>
            <a:t>Post (Banco)</a:t>
          </a:r>
          <a:endParaRPr lang="pt-BR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5EDA317F-AB2E-47DE-BA46-16FA60C3C561}">
      <dgm:prSet phldrT="[Text]"/>
      <dgm:spPr>
        <a:solidFill>
          <a:schemeClr val="accent4">
            <a:lumMod val="75000"/>
          </a:schemeClr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pt-BR" noProof="0" dirty="0"/>
            <a:t>Relatórios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pt-BR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pt-BR" noProof="0" dirty="0"/>
        </a:p>
      </dgm:t>
    </dgm:pt>
    <dgm:pt modelId="{7B2FF309-5120-45E2-ACC8-F8FAA9DBDA55}">
      <dgm:prSet phldrT="[Text]"/>
      <dgm:spPr>
        <a:solidFill>
          <a:srgbClr val="FF0000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pt-BR" noProof="0" dirty="0"/>
            <a:t>Login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pt-BR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pt-BR" noProof="0" dirty="0"/>
        </a:p>
      </dgm:t>
    </dgm:pt>
    <dgm:pt modelId="{EE155DB2-6788-4019-961C-F8B89C275CE8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Cadastro (Post)</a:t>
          </a:r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pt-BR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pt-BR" noProof="0" dirty="0"/>
        </a:p>
      </dgm:t>
    </dgm:pt>
    <dgm:pt modelId="{B528CD67-281A-429C-BB9B-BE287DB82CBC}">
      <dgm:prSet phldrT="[Text]"/>
      <dgm:spPr/>
      <dgm:t>
        <a:bodyPr rtlCol="0"/>
        <a:lstStyle/>
        <a:p>
          <a:pPr rtl="0"/>
          <a:r>
            <a:rPr lang="pt-BR" noProof="0" dirty="0" err="1"/>
            <a:t>Get</a:t>
          </a:r>
          <a:r>
            <a:rPr lang="pt-BR" noProof="0" dirty="0"/>
            <a:t> (Saldo, Despesas em aberto)</a:t>
          </a:r>
        </a:p>
      </dgm:t>
    </dgm:pt>
    <dgm:pt modelId="{1E80F57E-FDBC-4C3A-9D59-53FCB256B080}" type="parTrans" cxnId="{EE7A807F-E6ED-4A60-AEA2-30AC215B7427}">
      <dgm:prSet/>
      <dgm:spPr/>
      <dgm:t>
        <a:bodyPr/>
        <a:lstStyle/>
        <a:p>
          <a:endParaRPr lang="pt-BR"/>
        </a:p>
      </dgm:t>
    </dgm:pt>
    <dgm:pt modelId="{8E9DCC4B-3F7D-4F83-8115-C6BCE0B2DD5B}" type="sibTrans" cxnId="{EE7A807F-E6ED-4A60-AEA2-30AC215B7427}">
      <dgm:prSet/>
      <dgm:spPr/>
      <dgm:t>
        <a:bodyPr/>
        <a:lstStyle/>
        <a:p>
          <a:endParaRPr lang="pt-BR"/>
        </a:p>
      </dgm:t>
    </dgm:pt>
    <dgm:pt modelId="{9BC01348-E6A0-4ADB-ABAB-528714546FAC}">
      <dgm:prSet phldrT="[Text]"/>
      <dgm:spPr/>
      <dgm:t>
        <a:bodyPr rtlCol="0"/>
        <a:lstStyle/>
        <a:p>
          <a:pPr rtl="0"/>
          <a:r>
            <a:rPr lang="pt-BR" noProof="0" dirty="0"/>
            <a:t>Post (Grupo Despesa)</a:t>
          </a:r>
        </a:p>
      </dgm:t>
    </dgm:pt>
    <dgm:pt modelId="{9859D59C-2D06-49CF-8D42-1D2FBF94245D}" type="parTrans" cxnId="{648DEAA2-1C30-45AC-8662-FC5A5D379398}">
      <dgm:prSet/>
      <dgm:spPr/>
      <dgm:t>
        <a:bodyPr/>
        <a:lstStyle/>
        <a:p>
          <a:endParaRPr lang="pt-BR"/>
        </a:p>
      </dgm:t>
    </dgm:pt>
    <dgm:pt modelId="{8898EA79-DA44-47B3-8B34-3D111FC17EF5}" type="sibTrans" cxnId="{648DEAA2-1C30-45AC-8662-FC5A5D379398}">
      <dgm:prSet/>
      <dgm:spPr/>
      <dgm:t>
        <a:bodyPr/>
        <a:lstStyle/>
        <a:p>
          <a:endParaRPr lang="pt-BR"/>
        </a:p>
      </dgm:t>
    </dgm:pt>
    <dgm:pt modelId="{40040BCE-18CB-40F0-9385-EC7AC48D3E28}">
      <dgm:prSet phldrT="[Text]"/>
      <dgm:spPr/>
      <dgm:t>
        <a:bodyPr rtlCol="0"/>
        <a:lstStyle/>
        <a:p>
          <a:pPr rtl="0"/>
          <a:r>
            <a:rPr lang="pt-BR" b="0" i="0" u="none" noProof="0" dirty="0"/>
            <a:t>Post (Lançamento Despesa) </a:t>
          </a:r>
          <a:endParaRPr lang="pt-BR" noProof="0" dirty="0"/>
        </a:p>
      </dgm:t>
    </dgm:pt>
    <dgm:pt modelId="{E8BC208C-1100-415A-9615-9920EC2ACAF5}" type="parTrans" cxnId="{F3115C24-CC28-4D63-B701-4006602DE347}">
      <dgm:prSet/>
      <dgm:spPr/>
      <dgm:t>
        <a:bodyPr/>
        <a:lstStyle/>
        <a:p>
          <a:endParaRPr lang="pt-BR"/>
        </a:p>
      </dgm:t>
    </dgm:pt>
    <dgm:pt modelId="{8911195F-6B95-4F26-AFA1-66CC7057F0EE}" type="sibTrans" cxnId="{F3115C24-CC28-4D63-B701-4006602DE347}">
      <dgm:prSet/>
      <dgm:spPr/>
      <dgm:t>
        <a:bodyPr/>
        <a:lstStyle/>
        <a:p>
          <a:endParaRPr lang="pt-BR"/>
        </a:p>
      </dgm:t>
    </dgm:pt>
    <dgm:pt modelId="{79B6F25A-DB7F-4286-8CBF-B8EB48C4BBB4}">
      <dgm:prSet phldrT="[Text]"/>
      <dgm:spPr/>
      <dgm:t>
        <a:bodyPr rtlCol="0"/>
        <a:lstStyle/>
        <a:p>
          <a:pPr rtl="0"/>
          <a:r>
            <a:rPr lang="pt-BR" noProof="0" dirty="0" err="1"/>
            <a:t>Get</a:t>
          </a:r>
          <a:r>
            <a:rPr lang="pt-BR" noProof="0" dirty="0"/>
            <a:t>(Banco)</a:t>
          </a:r>
        </a:p>
      </dgm:t>
    </dgm:pt>
    <dgm:pt modelId="{80B0A85B-6F6A-4ABD-A2F0-352261212368}" type="parTrans" cxnId="{F19B1537-5D8E-4622-A6B7-65BF19963778}">
      <dgm:prSet/>
      <dgm:spPr/>
      <dgm:t>
        <a:bodyPr/>
        <a:lstStyle/>
        <a:p>
          <a:endParaRPr lang="pt-BR"/>
        </a:p>
      </dgm:t>
    </dgm:pt>
    <dgm:pt modelId="{24F2AC6F-AD9D-410E-A777-700506A48698}" type="sibTrans" cxnId="{F19B1537-5D8E-4622-A6B7-65BF19963778}">
      <dgm:prSet/>
      <dgm:spPr/>
      <dgm:t>
        <a:bodyPr/>
        <a:lstStyle/>
        <a:p>
          <a:endParaRPr lang="pt-BR"/>
        </a:p>
      </dgm:t>
    </dgm:pt>
    <dgm:pt modelId="{2D9933D4-7578-4B24-8736-E3BEE0694643}">
      <dgm:prSet phldrT="[Text]"/>
      <dgm:spPr/>
      <dgm:t>
        <a:bodyPr rtlCol="0"/>
        <a:lstStyle/>
        <a:p>
          <a:pPr rtl="0"/>
          <a:r>
            <a:rPr lang="pt-BR" noProof="0" dirty="0"/>
            <a:t>Post(Agência)</a:t>
          </a:r>
        </a:p>
      </dgm:t>
    </dgm:pt>
    <dgm:pt modelId="{CBD1302B-ADA9-47E0-B8D0-0CA70EC6C008}" type="parTrans" cxnId="{B7D31C43-B007-4E8C-8CF2-59C4C25B1D09}">
      <dgm:prSet/>
      <dgm:spPr/>
      <dgm:t>
        <a:bodyPr/>
        <a:lstStyle/>
        <a:p>
          <a:endParaRPr lang="pt-BR"/>
        </a:p>
      </dgm:t>
    </dgm:pt>
    <dgm:pt modelId="{EC7F8D75-2153-4472-AF85-66CED6539605}" type="sibTrans" cxnId="{B7D31C43-B007-4E8C-8CF2-59C4C25B1D09}">
      <dgm:prSet/>
      <dgm:spPr/>
      <dgm:t>
        <a:bodyPr/>
        <a:lstStyle/>
        <a:p>
          <a:endParaRPr lang="pt-BR"/>
        </a:p>
      </dgm:t>
    </dgm:pt>
    <dgm:pt modelId="{F757DBC8-3670-4122-937A-47DB91C0F3FE}">
      <dgm:prSet phldrT="[Text]"/>
      <dgm:spPr/>
      <dgm:t>
        <a:bodyPr rtlCol="0"/>
        <a:lstStyle/>
        <a:p>
          <a:pPr rtl="0"/>
          <a:r>
            <a:rPr lang="pt-BR" b="0" i="0" u="none" noProof="0" dirty="0"/>
            <a:t>Lançamento de despesas pagas e em abertas. GET</a:t>
          </a:r>
          <a:endParaRPr lang="pt-BR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pt-BR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pt-BR" noProof="0" dirty="0"/>
        </a:p>
      </dgm:t>
    </dgm:pt>
    <dgm:pt modelId="{E671D01E-F2C7-424F-8B75-DD6B12EB34EA}">
      <dgm:prSet phldrT="[Text]"/>
      <dgm:spPr/>
      <dgm:t>
        <a:bodyPr rtlCol="0"/>
        <a:lstStyle/>
        <a:p>
          <a:pPr rtl="0"/>
          <a:r>
            <a:rPr lang="pt-BR" b="0" i="0" u="none" noProof="0" dirty="0">
              <a:solidFill>
                <a:srgbClr val="FF0000"/>
              </a:solidFill>
            </a:rPr>
            <a:t>Saldo de contas bancárias </a:t>
          </a:r>
          <a:endParaRPr lang="pt-BR" noProof="0" dirty="0">
            <a:solidFill>
              <a:srgbClr val="FF0000"/>
            </a:solidFill>
          </a:endParaRPr>
        </a:p>
      </dgm:t>
    </dgm:pt>
    <dgm:pt modelId="{30500BBF-1F9D-4FA8-8740-4A78A50F6C46}" type="parTrans" cxnId="{7A4DD0FC-F1ED-409B-B054-CE99B3FF8976}">
      <dgm:prSet/>
      <dgm:spPr/>
      <dgm:t>
        <a:bodyPr/>
        <a:lstStyle/>
        <a:p>
          <a:endParaRPr lang="pt-BR"/>
        </a:p>
      </dgm:t>
    </dgm:pt>
    <dgm:pt modelId="{285C6DD0-5199-4EEE-B0F4-084CC62A4B38}" type="sibTrans" cxnId="{7A4DD0FC-F1ED-409B-B054-CE99B3FF8976}">
      <dgm:prSet/>
      <dgm:spPr/>
      <dgm:t>
        <a:bodyPr/>
        <a:lstStyle/>
        <a:p>
          <a:endParaRPr lang="pt-BR"/>
        </a:p>
      </dgm:t>
    </dgm:pt>
    <dgm:pt modelId="{0FD56F57-EE3E-44FA-9122-186E18317B7F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Validação de acesso (</a:t>
          </a:r>
          <a:r>
            <a:rPr lang="pt-BR" noProof="0" dirty="0" err="1">
              <a:solidFill>
                <a:srgbClr val="FF0000"/>
              </a:solidFill>
            </a:rPr>
            <a:t>Get</a:t>
          </a:r>
          <a:r>
            <a:rPr lang="pt-BR" noProof="0" dirty="0">
              <a:solidFill>
                <a:srgbClr val="FF0000"/>
              </a:solidFill>
            </a:rPr>
            <a:t>)</a:t>
          </a:r>
        </a:p>
      </dgm:t>
    </dgm:pt>
    <dgm:pt modelId="{96DBA1B4-5128-485D-9895-2A7511EB7FC2}" type="parTrans" cxnId="{5C8E330F-7A09-470F-B0F0-3C233F2C2AAF}">
      <dgm:prSet/>
      <dgm:spPr/>
      <dgm:t>
        <a:bodyPr/>
        <a:lstStyle/>
        <a:p>
          <a:endParaRPr lang="pt-BR"/>
        </a:p>
      </dgm:t>
    </dgm:pt>
    <dgm:pt modelId="{1A2F4396-56C4-4402-804D-9E09D5B73215}" type="sibTrans" cxnId="{5C8E330F-7A09-470F-B0F0-3C233F2C2AAF}">
      <dgm:prSet/>
      <dgm:spPr/>
      <dgm:t>
        <a:bodyPr/>
        <a:lstStyle/>
        <a:p>
          <a:endParaRPr lang="pt-BR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D8C95701-92A6-42C5-A6D7-22274ED14E0E}" type="presOf" srcId="{2D9933D4-7578-4B24-8736-E3BEE0694643}" destId="{FD7B29F2-0D66-4B4B-BC8A-82DA23575305}" srcOrd="0" destOrd="2" presId="urn:microsoft.com/office/officeart/2016/7/layout/AccentHomeChevronProcess"/>
    <dgm:cxn modelId="{C604AA0A-5B14-47EA-8312-5DEA0CA1B8F2}" type="presOf" srcId="{79B6F25A-DB7F-4286-8CBF-B8EB48C4BBB4}" destId="{FD7B29F2-0D66-4B4B-BC8A-82DA23575305}" srcOrd="0" destOrd="1" presId="urn:microsoft.com/office/officeart/2016/7/layout/AccentHomeChevronProcess"/>
    <dgm:cxn modelId="{5C8E330F-7A09-470F-B0F0-3C233F2C2AAF}" srcId="{7B2FF309-5120-45E2-ACC8-F8FAA9DBDA55}" destId="{0FD56F57-EE3E-44FA-9122-186E18317B7F}" srcOrd="1" destOrd="0" parTransId="{96DBA1B4-5128-485D-9895-2A7511EB7FC2}" sibTransId="{1A2F4396-56C4-4402-804D-9E09D5B73215}"/>
    <dgm:cxn modelId="{D3127D10-6016-4DB5-9BA2-D21A5B2BA968}" type="presOf" srcId="{9BC01348-E6A0-4ADB-ABAB-528714546FAC}" destId="{5E07F9E4-149C-4A89-848F-4ABDD305F0C5}" srcOrd="0" destOrd="0" presId="urn:microsoft.com/office/officeart/2016/7/layout/AccentHomeChevronProcess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3115C24-CC28-4D63-B701-4006602DE347}" srcId="{D07AD3FD-84FF-467E-9693-752776549C61}" destId="{40040BCE-18CB-40F0-9385-EC7AC48D3E28}" srcOrd="2" destOrd="0" parTransId="{E8BC208C-1100-415A-9615-9920EC2ACAF5}" sibTransId="{8911195F-6B95-4F26-AFA1-66CC7057F0EE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1CEDC035-F79F-4FF8-87BA-6F98D5C46DAD}" type="presOf" srcId="{0FD56F57-EE3E-44FA-9122-186E18317B7F}" destId="{B73D2BBA-574C-491E-A31C-8B6EA5CC871A}" srcOrd="0" destOrd="1" presId="urn:microsoft.com/office/officeart/2016/7/layout/AccentHomeChevronProcess"/>
    <dgm:cxn modelId="{F19B1537-5D8E-4622-A6B7-65BF19963778}" srcId="{D71FC021-6A65-44D1-95B9-0E6C89079866}" destId="{79B6F25A-DB7F-4286-8CBF-B8EB48C4BBB4}" srcOrd="1" destOrd="0" parTransId="{80B0A85B-6F6A-4ABD-A2F0-352261212368}" sibTransId="{24F2AC6F-AD9D-410E-A777-700506A48698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B7D31C43-B007-4E8C-8CF2-59C4C25B1D09}" srcId="{D71FC021-6A65-44D1-95B9-0E6C89079866}" destId="{2D9933D4-7578-4B24-8736-E3BEE0694643}" srcOrd="2" destOrd="0" parTransId="{CBD1302B-ADA9-47E0-B8D0-0CA70EC6C008}" sibTransId="{EC7F8D75-2153-4472-AF85-66CED6539605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1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EE7A807F-E6ED-4A60-AEA2-30AC215B7427}" srcId="{AACEAFD5-63CF-4AFC-B46F-BE086C5D447C}" destId="{B528CD67-281A-429C-BB9B-BE287DB82CBC}" srcOrd="1" destOrd="0" parTransId="{1E80F57E-FDBC-4C3A-9D59-53FCB256B080}" sibTransId="{8E9DCC4B-3F7D-4F83-8115-C6BCE0B2DD5B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648DEAA2-1C30-45AC-8662-FC5A5D379398}" srcId="{D07AD3FD-84FF-467E-9693-752776549C61}" destId="{9BC01348-E6A0-4ADB-ABAB-528714546FAC}" srcOrd="0" destOrd="0" parTransId="{9859D59C-2D06-49CF-8D42-1D2FBF94245D}" sibTransId="{8898EA79-DA44-47B3-8B34-3D111FC17EF5}"/>
    <dgm:cxn modelId="{2F6485B4-0735-4D01-8060-5A89B7562619}" type="presOf" srcId="{5D70EFF5-8B31-4A1F-AE44-51E4CF0013EB}" destId="{5E07F9E4-149C-4A89-848F-4ABDD305F0C5}" srcOrd="0" destOrd="1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7508F2EF-C7C2-4FFC-8958-A4D8650441B0}" type="presOf" srcId="{40040BCE-18CB-40F0-9385-EC7AC48D3E28}" destId="{5E07F9E4-149C-4A89-848F-4ABDD305F0C5}" srcOrd="0" destOrd="2" presId="urn:microsoft.com/office/officeart/2016/7/layout/AccentHomeChevronProcess"/>
    <dgm:cxn modelId="{BB52AAF5-3A64-4255-8A24-926D13E53E70}" type="presOf" srcId="{E671D01E-F2C7-424F-8B75-DD6B12EB34EA}" destId="{1F1B09A6-DA7E-41D1-B8A6-E3B6E775E5C1}" srcOrd="0" destOrd="1" presId="urn:microsoft.com/office/officeart/2016/7/layout/AccentHomeChevronProcess"/>
    <dgm:cxn modelId="{7A4DD0FC-F1ED-409B-B054-CE99B3FF8976}" srcId="{5EDA317F-AB2E-47DE-BA46-16FA60C3C561}" destId="{E671D01E-F2C7-424F-8B75-DD6B12EB34EA}" srcOrd="1" destOrd="0" parTransId="{30500BBF-1F9D-4FA8-8740-4A78A50F6C46}" sibTransId="{285C6DD0-5199-4EEE-B0F4-084CC62A4B38}"/>
    <dgm:cxn modelId="{C3825BFE-9D66-48D9-B293-941681DB0C96}" type="presOf" srcId="{B528CD67-281A-429C-BB9B-BE287DB82CBC}" destId="{810D7AA7-A541-4507-BE7F-36CCF210089F}" srcOrd="0" destOrd="1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Home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Dashboard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 err="1"/>
            <a:t>Get</a:t>
          </a:r>
          <a:r>
            <a:rPr lang="pt-BR" sz="1100" kern="1200" noProof="0" dirty="0"/>
            <a:t> (Saldo, Despesas em aberto)</a:t>
          </a:r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Lanc. Despesa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Post (Grupo Despesa)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 noProof="0" dirty="0" err="1"/>
            <a:t>Get</a:t>
          </a:r>
          <a:r>
            <a:rPr lang="pt-BR" sz="1100" b="0" i="0" u="none" kern="1200" noProof="0" dirty="0"/>
            <a:t> (Grupo Despesa)</a:t>
          </a:r>
          <a:endParaRPr lang="pt-BR" sz="1100" kern="1200" noProof="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 noProof="0" dirty="0"/>
            <a:t>Post (Lançamento Despesa) </a:t>
          </a:r>
          <a:endParaRPr lang="pt-BR" sz="110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Conta Bancária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 noProof="0" dirty="0"/>
            <a:t>Post (Banco)</a:t>
          </a:r>
          <a:endParaRPr lang="pt-BR" sz="1100" kern="1200" noProof="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 err="1"/>
            <a:t>Get</a:t>
          </a:r>
          <a:r>
            <a:rPr lang="pt-BR" sz="1100" kern="1200" noProof="0" dirty="0"/>
            <a:t>(Banco)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Post(Agência)</a:t>
          </a:r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Relatórios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 noProof="0" dirty="0"/>
            <a:t>Lançamento de despesas pagas e em abertas. GET</a:t>
          </a:r>
          <a:endParaRPr lang="pt-BR" sz="1100" kern="1200" noProof="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 noProof="0" dirty="0">
              <a:solidFill>
                <a:srgbClr val="FF0000"/>
              </a:solidFill>
            </a:rPr>
            <a:t>Saldo de contas bancárias </a:t>
          </a:r>
          <a:endParaRPr lang="pt-BR" sz="1100" kern="1200" noProof="0" dirty="0">
            <a:solidFill>
              <a:srgbClr val="FF0000"/>
            </a:solidFill>
          </a:endParaRPr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rgbClr val="FF0000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Login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>
              <a:solidFill>
                <a:srgbClr val="FF0000"/>
              </a:solidFill>
            </a:rPr>
            <a:t>Cadastro (Post)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>
              <a:solidFill>
                <a:srgbClr val="FF0000"/>
              </a:solidFill>
            </a:rPr>
            <a:t>Validação de acesso (</a:t>
          </a:r>
          <a:r>
            <a:rPr lang="pt-BR" sz="1100" kern="1200" noProof="0" dirty="0" err="1">
              <a:solidFill>
                <a:srgbClr val="FF0000"/>
              </a:solidFill>
            </a:rPr>
            <a:t>Get</a:t>
          </a:r>
          <a:r>
            <a:rPr lang="pt-BR" sz="1100" kern="1200" noProof="0" dirty="0">
              <a:solidFill>
                <a:srgbClr val="FF0000"/>
              </a:solidFill>
            </a:rPr>
            <a:t>)</a:t>
          </a:r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Destacar Processo Inicial em Divisas"/>
  <dgm:desc val="Use para mostrar uma progressão. uma linha do tempo; etapas sequenciais em uma tarefa, um processo ou um fluxo de trabalho; ou para enfatizar o movimento ou a direção. O texto de nível 1 é exibido dentro de uma forma de divisa, exceto à primeira forma que vem em uma forma inicial, enquanto o texto de nível 2 é exibido acima das formas de retângulo invisívei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24/08/2023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24/08/2023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/>
              <a:t>CPF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sz="2000" dirty="0">
                <a:solidFill>
                  <a:schemeClr val="bg1"/>
                </a:solidFill>
              </a:rPr>
              <a:t>Controle Pessoal Financeiro</a:t>
            </a:r>
          </a:p>
          <a:p>
            <a:pPr rtl="0"/>
            <a:endParaRPr lang="pt-BR" dirty="0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C71E733C-509D-F14B-29EE-31FDF4985F76}"/>
              </a:ext>
            </a:extLst>
          </p:cNvPr>
          <p:cNvSpPr txBox="1">
            <a:spLocks/>
          </p:cNvSpPr>
          <p:nvPr/>
        </p:nvSpPr>
        <p:spPr>
          <a:xfrm>
            <a:off x="7964424" y="621792"/>
            <a:ext cx="4114800" cy="728543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57FD5E-AFC2-12D7-141A-6523D8C5A317}"/>
              </a:ext>
            </a:extLst>
          </p:cNvPr>
          <p:cNvSpPr txBox="1"/>
          <p:nvPr/>
        </p:nvSpPr>
        <p:spPr>
          <a:xfrm>
            <a:off x="1298448" y="6141494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Guilherme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José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Linha do desenvolvimento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pt-BR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Espaço Reservado para Conteúdo 6" descr="Elemento gráfico SmartArt linha do tempo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958823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{700231FB-D990-4B64-91D4-3DC4E2B75A48}tf89338750_win32</Template>
  <TotalTime>22</TotalTime>
  <Words>80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Personalizado</vt:lpstr>
      <vt:lpstr>CPF</vt:lpstr>
      <vt:lpstr>Linha do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CPF</dc:title>
  <dc:creator>JOSE WEVERTON DO NASCIMENTO PIRES</dc:creator>
  <cp:lastModifiedBy>JOSE WEVERTON DO NASCIMENTO PIRES</cp:lastModifiedBy>
  <cp:revision>1</cp:revision>
  <dcterms:created xsi:type="dcterms:W3CDTF">2023-08-24T22:13:48Z</dcterms:created>
  <dcterms:modified xsi:type="dcterms:W3CDTF">2023-08-24T22:36:28Z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