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8"/>
  </p:notesMasterIdLst>
  <p:handoutMasterIdLst>
    <p:handoutMasterId r:id="rId9"/>
  </p:handoutMasterIdLst>
  <p:sldIdLst>
    <p:sldId id="306" r:id="rId5"/>
    <p:sldId id="307" r:id="rId6"/>
    <p:sldId id="303" r:id="rId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4967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1392"/>
        <p:guide orient="horz" pos="3168"/>
        <p:guide pos="7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rgbClr val="00B050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pt-BR" noProof="0" dirty="0"/>
            <a:t>Home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pt-BR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pt-BR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pt-BR" sz="1800" noProof="0" dirty="0"/>
            <a:t>Dashboard</a:t>
          </a: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pt-BR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pt-BR" noProof="0" dirty="0"/>
        </a:p>
      </dgm:t>
    </dgm:pt>
    <dgm:pt modelId="{D07AD3FD-84FF-467E-9693-752776549C61}">
      <dgm:prSet phldrT="[Text]"/>
      <dgm:spPr>
        <a:solidFill>
          <a:srgbClr val="00B050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pt-BR" noProof="0" dirty="0"/>
            <a:t>Lanc. Despesa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pt-BR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pt-BR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pt-BR" sz="1600" b="0" i="0" u="none" noProof="0" dirty="0" err="1"/>
            <a:t>Get</a:t>
          </a:r>
          <a:r>
            <a:rPr lang="pt-BR" sz="1600" b="0" i="0" u="none" noProof="0" dirty="0"/>
            <a:t> (Grupo Despesa)</a:t>
          </a:r>
          <a:endParaRPr lang="pt-BR" sz="160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pt-BR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pt-BR" noProof="0" dirty="0"/>
        </a:p>
      </dgm:t>
    </dgm:pt>
    <dgm:pt modelId="{D71FC021-6A65-44D1-95B9-0E6C89079866}">
      <dgm:prSet phldrT="[Text]"/>
      <dgm:spPr>
        <a:solidFill>
          <a:srgbClr val="00B050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pt-BR" noProof="0" dirty="0"/>
            <a:t>Conta Bancária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pt-BR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pt-BR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pt-BR" sz="2000" b="0" i="0" u="none" noProof="0" dirty="0"/>
            <a:t>Post (Banco)</a:t>
          </a:r>
          <a:endParaRPr lang="pt-BR" sz="200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pt-BR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pt-BR" noProof="0" dirty="0"/>
        </a:p>
      </dgm:t>
    </dgm:pt>
    <dgm:pt modelId="{5EDA317F-AB2E-47DE-BA46-16FA60C3C561}">
      <dgm:prSet phldrT="[Text]"/>
      <dgm:spPr>
        <a:solidFill>
          <a:schemeClr val="accent4">
            <a:lumMod val="75000"/>
          </a:schemeClr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pt-BR" noProof="0" dirty="0"/>
            <a:t>Relatórios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pt-BR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pt-BR" noProof="0" dirty="0"/>
        </a:p>
      </dgm:t>
    </dgm:pt>
    <dgm:pt modelId="{7B2FF309-5120-45E2-ACC8-F8FAA9DBDA55}">
      <dgm:prSet phldrT="[Text]"/>
      <dgm:spPr>
        <a:solidFill>
          <a:srgbClr val="FF0000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pt-BR" noProof="0" dirty="0"/>
            <a:t>Login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pt-BR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pt-BR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pt-BR" sz="2000" noProof="0" dirty="0">
              <a:solidFill>
                <a:srgbClr val="FF0000"/>
              </a:solidFill>
            </a:rPr>
            <a:t>Cadastro (Post)</a:t>
          </a:r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pt-BR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pt-BR" noProof="0" dirty="0"/>
        </a:p>
      </dgm:t>
    </dgm:pt>
    <dgm:pt modelId="{B528CD67-281A-429C-BB9B-BE287DB82CBC}">
      <dgm:prSet phldrT="[Text]" custT="1"/>
      <dgm:spPr/>
      <dgm:t>
        <a:bodyPr rtlCol="0"/>
        <a:lstStyle/>
        <a:p>
          <a:pPr rtl="0"/>
          <a:r>
            <a:rPr lang="pt-BR" sz="1800" noProof="0" dirty="0" err="1"/>
            <a:t>Get</a:t>
          </a:r>
          <a:r>
            <a:rPr lang="pt-BR" sz="1800" noProof="0" dirty="0"/>
            <a:t> (Saldo, Despesas em aberto)</a:t>
          </a:r>
        </a:p>
      </dgm:t>
    </dgm:pt>
    <dgm:pt modelId="{1E80F57E-FDBC-4C3A-9D59-53FCB256B080}" type="parTrans" cxnId="{EE7A807F-E6ED-4A60-AEA2-30AC215B7427}">
      <dgm:prSet/>
      <dgm:spPr/>
      <dgm:t>
        <a:bodyPr/>
        <a:lstStyle/>
        <a:p>
          <a:endParaRPr lang="pt-BR"/>
        </a:p>
      </dgm:t>
    </dgm:pt>
    <dgm:pt modelId="{8E9DCC4B-3F7D-4F83-8115-C6BCE0B2DD5B}" type="sibTrans" cxnId="{EE7A807F-E6ED-4A60-AEA2-30AC215B7427}">
      <dgm:prSet/>
      <dgm:spPr/>
      <dgm:t>
        <a:bodyPr/>
        <a:lstStyle/>
        <a:p>
          <a:endParaRPr lang="pt-BR"/>
        </a:p>
      </dgm:t>
    </dgm:pt>
    <dgm:pt modelId="{9BC01348-E6A0-4ADB-ABAB-528714546FAC}">
      <dgm:prSet phldrT="[Text]" custT="1"/>
      <dgm:spPr/>
      <dgm:t>
        <a:bodyPr rtlCol="0"/>
        <a:lstStyle/>
        <a:p>
          <a:pPr rtl="0"/>
          <a:r>
            <a:rPr lang="pt-BR" sz="1600" noProof="0" dirty="0"/>
            <a:t>Post (Grupo Despesa)</a:t>
          </a:r>
        </a:p>
      </dgm:t>
    </dgm:pt>
    <dgm:pt modelId="{9859D59C-2D06-49CF-8D42-1D2FBF94245D}" type="parTrans" cxnId="{648DEAA2-1C30-45AC-8662-FC5A5D379398}">
      <dgm:prSet/>
      <dgm:spPr/>
      <dgm:t>
        <a:bodyPr/>
        <a:lstStyle/>
        <a:p>
          <a:endParaRPr lang="pt-BR"/>
        </a:p>
      </dgm:t>
    </dgm:pt>
    <dgm:pt modelId="{8898EA79-DA44-47B3-8B34-3D111FC17EF5}" type="sibTrans" cxnId="{648DEAA2-1C30-45AC-8662-FC5A5D379398}">
      <dgm:prSet/>
      <dgm:spPr/>
      <dgm:t>
        <a:bodyPr/>
        <a:lstStyle/>
        <a:p>
          <a:endParaRPr lang="pt-BR"/>
        </a:p>
      </dgm:t>
    </dgm:pt>
    <dgm:pt modelId="{40040BCE-18CB-40F0-9385-EC7AC48D3E28}">
      <dgm:prSet phldrT="[Text]" custT="1"/>
      <dgm:spPr/>
      <dgm:t>
        <a:bodyPr rtlCol="0"/>
        <a:lstStyle/>
        <a:p>
          <a:pPr rtl="0"/>
          <a:r>
            <a:rPr lang="pt-BR" sz="1600" b="0" i="0" u="none" noProof="0" dirty="0"/>
            <a:t>Post (Lançamento Despesa) </a:t>
          </a:r>
          <a:endParaRPr lang="pt-BR" sz="1600" noProof="0" dirty="0"/>
        </a:p>
      </dgm:t>
    </dgm:pt>
    <dgm:pt modelId="{E8BC208C-1100-415A-9615-9920EC2ACAF5}" type="parTrans" cxnId="{F3115C24-CC28-4D63-B701-4006602DE347}">
      <dgm:prSet/>
      <dgm:spPr/>
      <dgm:t>
        <a:bodyPr/>
        <a:lstStyle/>
        <a:p>
          <a:endParaRPr lang="pt-BR"/>
        </a:p>
      </dgm:t>
    </dgm:pt>
    <dgm:pt modelId="{8911195F-6B95-4F26-AFA1-66CC7057F0EE}" type="sibTrans" cxnId="{F3115C24-CC28-4D63-B701-4006602DE347}">
      <dgm:prSet/>
      <dgm:spPr/>
      <dgm:t>
        <a:bodyPr/>
        <a:lstStyle/>
        <a:p>
          <a:endParaRPr lang="pt-BR"/>
        </a:p>
      </dgm:t>
    </dgm:pt>
    <dgm:pt modelId="{79B6F25A-DB7F-4286-8CBF-B8EB48C4BBB4}">
      <dgm:prSet phldrT="[Text]" custT="1"/>
      <dgm:spPr/>
      <dgm:t>
        <a:bodyPr rtlCol="0"/>
        <a:lstStyle/>
        <a:p>
          <a:pPr rtl="0"/>
          <a:r>
            <a:rPr lang="pt-BR" sz="2000" noProof="0" dirty="0" err="1"/>
            <a:t>Get</a:t>
          </a:r>
          <a:r>
            <a:rPr lang="pt-BR" sz="2000" noProof="0" dirty="0"/>
            <a:t>(Banco)</a:t>
          </a:r>
        </a:p>
      </dgm:t>
    </dgm:pt>
    <dgm:pt modelId="{80B0A85B-6F6A-4ABD-A2F0-352261212368}" type="parTrans" cxnId="{F19B1537-5D8E-4622-A6B7-65BF19963778}">
      <dgm:prSet/>
      <dgm:spPr/>
      <dgm:t>
        <a:bodyPr/>
        <a:lstStyle/>
        <a:p>
          <a:endParaRPr lang="pt-BR"/>
        </a:p>
      </dgm:t>
    </dgm:pt>
    <dgm:pt modelId="{24F2AC6F-AD9D-410E-A777-700506A48698}" type="sibTrans" cxnId="{F19B1537-5D8E-4622-A6B7-65BF19963778}">
      <dgm:prSet/>
      <dgm:spPr/>
      <dgm:t>
        <a:bodyPr/>
        <a:lstStyle/>
        <a:p>
          <a:endParaRPr lang="pt-BR"/>
        </a:p>
      </dgm:t>
    </dgm:pt>
    <dgm:pt modelId="{2D9933D4-7578-4B24-8736-E3BEE0694643}">
      <dgm:prSet phldrT="[Text]" custT="1"/>
      <dgm:spPr/>
      <dgm:t>
        <a:bodyPr rtlCol="0"/>
        <a:lstStyle/>
        <a:p>
          <a:pPr rtl="0"/>
          <a:r>
            <a:rPr lang="pt-BR" sz="2000" noProof="0" dirty="0"/>
            <a:t>Post(Agência)</a:t>
          </a:r>
        </a:p>
      </dgm:t>
    </dgm:pt>
    <dgm:pt modelId="{CBD1302B-ADA9-47E0-B8D0-0CA70EC6C008}" type="parTrans" cxnId="{B7D31C43-B007-4E8C-8CF2-59C4C25B1D09}">
      <dgm:prSet/>
      <dgm:spPr/>
      <dgm:t>
        <a:bodyPr/>
        <a:lstStyle/>
        <a:p>
          <a:endParaRPr lang="pt-BR"/>
        </a:p>
      </dgm:t>
    </dgm:pt>
    <dgm:pt modelId="{EC7F8D75-2153-4472-AF85-66CED6539605}" type="sibTrans" cxnId="{B7D31C43-B007-4E8C-8CF2-59C4C25B1D09}">
      <dgm:prSet/>
      <dgm:spPr/>
      <dgm:t>
        <a:bodyPr/>
        <a:lstStyle/>
        <a:p>
          <a:endParaRPr lang="pt-BR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pt-BR" sz="1800" b="0" i="0" u="none" noProof="0" dirty="0"/>
            <a:t>Lançamento de despesas pagas e em abertas. GET</a:t>
          </a:r>
          <a:endParaRPr lang="pt-BR" sz="1800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pt-BR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pt-BR" noProof="0" dirty="0"/>
        </a:p>
      </dgm:t>
    </dgm:pt>
    <dgm:pt modelId="{E671D01E-F2C7-424F-8B75-DD6B12EB34EA}">
      <dgm:prSet phldrT="[Text]" custT="1"/>
      <dgm:spPr/>
      <dgm:t>
        <a:bodyPr rtlCol="0"/>
        <a:lstStyle/>
        <a:p>
          <a:pPr rtl="0"/>
          <a:r>
            <a:rPr lang="pt-BR" sz="1800" b="0" i="0" u="none" noProof="0" dirty="0">
              <a:solidFill>
                <a:srgbClr val="FF0000"/>
              </a:solidFill>
            </a:rPr>
            <a:t>Saldo de contas bancárias </a:t>
          </a:r>
          <a:endParaRPr lang="pt-BR" sz="1800" noProof="0" dirty="0">
            <a:solidFill>
              <a:srgbClr val="FF0000"/>
            </a:solidFill>
          </a:endParaRPr>
        </a:p>
      </dgm:t>
    </dgm:pt>
    <dgm:pt modelId="{30500BBF-1F9D-4FA8-8740-4A78A50F6C46}" type="parTrans" cxnId="{7A4DD0FC-F1ED-409B-B054-CE99B3FF8976}">
      <dgm:prSet/>
      <dgm:spPr/>
      <dgm:t>
        <a:bodyPr/>
        <a:lstStyle/>
        <a:p>
          <a:endParaRPr lang="pt-BR"/>
        </a:p>
      </dgm:t>
    </dgm:pt>
    <dgm:pt modelId="{285C6DD0-5199-4EEE-B0F4-084CC62A4B38}" type="sibTrans" cxnId="{7A4DD0FC-F1ED-409B-B054-CE99B3FF8976}">
      <dgm:prSet/>
      <dgm:spPr/>
      <dgm:t>
        <a:bodyPr/>
        <a:lstStyle/>
        <a:p>
          <a:endParaRPr lang="pt-BR"/>
        </a:p>
      </dgm:t>
    </dgm:pt>
    <dgm:pt modelId="{0FD56F57-EE3E-44FA-9122-186E18317B7F}">
      <dgm:prSet phldrT="[Text]" custT="1"/>
      <dgm:spPr/>
      <dgm:t>
        <a:bodyPr rtlCol="0"/>
        <a:lstStyle/>
        <a:p>
          <a:pPr rtl="0"/>
          <a:r>
            <a:rPr lang="pt-BR" sz="2000" noProof="0" dirty="0">
              <a:solidFill>
                <a:srgbClr val="FF0000"/>
              </a:solidFill>
            </a:rPr>
            <a:t>Validação de acesso (</a:t>
          </a:r>
          <a:r>
            <a:rPr lang="pt-BR" sz="2000" noProof="0" dirty="0" err="1">
              <a:solidFill>
                <a:srgbClr val="FF0000"/>
              </a:solidFill>
            </a:rPr>
            <a:t>Get</a:t>
          </a:r>
          <a:r>
            <a:rPr lang="pt-BR" sz="2000" noProof="0" dirty="0">
              <a:solidFill>
                <a:srgbClr val="FF0000"/>
              </a:solidFill>
            </a:rPr>
            <a:t>)</a:t>
          </a:r>
        </a:p>
      </dgm:t>
    </dgm:pt>
    <dgm:pt modelId="{96DBA1B4-5128-485D-9895-2A7511EB7FC2}" type="parTrans" cxnId="{5C8E330F-7A09-470F-B0F0-3C233F2C2AAF}">
      <dgm:prSet/>
      <dgm:spPr/>
      <dgm:t>
        <a:bodyPr/>
        <a:lstStyle/>
        <a:p>
          <a:endParaRPr lang="pt-BR"/>
        </a:p>
      </dgm:t>
    </dgm:pt>
    <dgm:pt modelId="{1A2F4396-56C4-4402-804D-9E09D5B73215}" type="sibTrans" cxnId="{5C8E330F-7A09-470F-B0F0-3C233F2C2AAF}">
      <dgm:prSet/>
      <dgm:spPr/>
      <dgm:t>
        <a:bodyPr/>
        <a:lstStyle/>
        <a:p>
          <a:endParaRPr lang="pt-BR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1AF0EFBF-805F-4681-89A0-DF628E35995F}" type="presOf" srcId="{7B2FF309-5120-45E2-ACC8-F8FAA9DBDA55}" destId="{B89F8758-DA9D-4018-859A-710084D7ABF3}" srcOrd="0" destOrd="0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2FB207B4-EA12-4A68-944B-2BFA0BE92EF7}" type="presOf" srcId="{40040BCE-18CB-40F0-9385-EC7AC48D3E28}" destId="{5E07F9E4-149C-4A89-848F-4ABDD305F0C5}" srcOrd="0" destOrd="2" presId="urn:microsoft.com/office/officeart/2016/7/layout/AccentHomeChevronProcess"/>
    <dgm:cxn modelId="{5C8E330F-7A09-470F-B0F0-3C233F2C2AAF}" srcId="{7B2FF309-5120-45E2-ACC8-F8FAA9DBDA55}" destId="{0FD56F57-EE3E-44FA-9122-186E18317B7F}" srcOrd="1" destOrd="0" parTransId="{96DBA1B4-5128-485D-9895-2A7511EB7FC2}" sibTransId="{1A2F4396-56C4-4402-804D-9E09D5B73215}"/>
    <dgm:cxn modelId="{EF1A10D8-B4FB-4593-B39A-BE9E414532C4}" type="presOf" srcId="{F757DBC8-3670-4122-937A-47DB91C0F3FE}" destId="{1F1B09A6-DA7E-41D1-B8A6-E3B6E775E5C1}" srcOrd="0" destOrd="0" presId="urn:microsoft.com/office/officeart/2016/7/layout/AccentHomeChevronProcess"/>
    <dgm:cxn modelId="{1BD3F1D6-71E8-4F0F-8740-66182F2C54BD}" type="presOf" srcId="{55C0B14E-AEA6-48D3-A387-ED4A3A3BF840}" destId="{594BF422-752C-42F3-A230-3D0E6AE9A886}" srcOrd="0" destOrd="0" presId="urn:microsoft.com/office/officeart/2016/7/layout/AccentHomeChevronProcess"/>
    <dgm:cxn modelId="{EB924E3F-FF6C-44BB-8FF1-C7F542151AE0}" type="presOf" srcId="{0FD56F57-EE3E-44FA-9122-186E18317B7F}" destId="{B73D2BBA-574C-491E-A31C-8B6EA5CC871A}" srcOrd="0" destOrd="1" presId="urn:microsoft.com/office/officeart/2016/7/layout/AccentHomeChevronProcess"/>
    <dgm:cxn modelId="{A1BC5557-3DF5-49B7-971D-0357A71E5A8F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F3115C24-CC28-4D63-B701-4006602DE347}" srcId="{D07AD3FD-84FF-467E-9693-752776549C61}" destId="{40040BCE-18CB-40F0-9385-EC7AC48D3E28}" srcOrd="2" destOrd="0" parTransId="{E8BC208C-1100-415A-9615-9920EC2ACAF5}" sibTransId="{8911195F-6B95-4F26-AFA1-66CC7057F0EE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1" destOrd="0" parTransId="{96C720A0-FEEF-48D1-8DF6-ABA03C304822}" sibTransId="{B6A59CDE-18AD-4553-B6C5-FF001A8E8510}"/>
    <dgm:cxn modelId="{8220A6F7-CB22-4EC0-B3BF-1C2CE71D97EE}" type="presOf" srcId="{D07AD3FD-84FF-467E-9693-752776549C61}" destId="{6C46E586-0364-4C52-98F9-74A7ACD803D1}" srcOrd="0" destOrd="0" presId="urn:microsoft.com/office/officeart/2016/7/layout/AccentHomeChevronProcess"/>
    <dgm:cxn modelId="{F19B1537-5D8E-4622-A6B7-65BF19963778}" srcId="{D71FC021-6A65-44D1-95B9-0E6C89079866}" destId="{79B6F25A-DB7F-4286-8CBF-B8EB48C4BBB4}" srcOrd="1" destOrd="0" parTransId="{80B0A85B-6F6A-4ABD-A2F0-352261212368}" sibTransId="{24F2AC6F-AD9D-410E-A777-700506A48698}"/>
    <dgm:cxn modelId="{49296CE9-C5D6-4B73-83EB-0D033012F397}" type="presOf" srcId="{B528CD67-281A-429C-BB9B-BE287DB82CBC}" destId="{810D7AA7-A541-4507-BE7F-36CCF210089F}" srcOrd="0" destOrd="1" presId="urn:microsoft.com/office/officeart/2016/7/layout/AccentHomeChevronProcess"/>
    <dgm:cxn modelId="{B7D31C43-B007-4E8C-8CF2-59C4C25B1D09}" srcId="{D71FC021-6A65-44D1-95B9-0E6C89079866}" destId="{2D9933D4-7578-4B24-8736-E3BEE0694643}" srcOrd="2" destOrd="0" parTransId="{CBD1302B-ADA9-47E0-B8D0-0CA70EC6C008}" sibTransId="{EC7F8D75-2153-4472-AF85-66CED6539605}"/>
    <dgm:cxn modelId="{23AA222C-D678-4CBE-AEB6-1157E54261E6}" type="presOf" srcId="{9BC01348-E6A0-4ADB-ABAB-528714546FAC}" destId="{5E07F9E4-149C-4A89-848F-4ABDD305F0C5}" srcOrd="0" destOrd="0" presId="urn:microsoft.com/office/officeart/2016/7/layout/AccentHomeChevronProcess"/>
    <dgm:cxn modelId="{2CE3A875-DF48-4925-B0C3-422D9505F35B}" type="presOf" srcId="{4A6BB192-9983-4F48-BBC5-6E384EED7EC5}" destId="{FD7B29F2-0D66-4B4B-BC8A-82DA23575305}" srcOrd="0" destOrd="0" presId="urn:microsoft.com/office/officeart/2016/7/layout/AccentHomeChevronProcess"/>
    <dgm:cxn modelId="{7A4DD0FC-F1ED-409B-B054-CE99B3FF8976}" srcId="{5EDA317F-AB2E-47DE-BA46-16FA60C3C561}" destId="{E671D01E-F2C7-424F-8B75-DD6B12EB34EA}" srcOrd="1" destOrd="0" parTransId="{30500BBF-1F9D-4FA8-8740-4A78A50F6C46}" sibTransId="{285C6DD0-5199-4EEE-B0F4-084CC62A4B38}"/>
    <dgm:cxn modelId="{05D4468D-B5D2-49DB-AD75-35784946C1BE}" type="presOf" srcId="{5D70EFF5-8B31-4A1F-AE44-51E4CF0013EB}" destId="{5E07F9E4-149C-4A89-848F-4ABDD305F0C5}" srcOrd="0" destOrd="1" presId="urn:microsoft.com/office/officeart/2016/7/layout/AccentHomeChevronProcess"/>
    <dgm:cxn modelId="{7C14B7AB-1803-4B5F-A49A-09E9C4A878F6}" type="presOf" srcId="{79B6F25A-DB7F-4286-8CBF-B8EB48C4BBB4}" destId="{FD7B29F2-0D66-4B4B-BC8A-82DA23575305}" srcOrd="0" destOrd="1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9CA2DF6F-861E-4F3E-AA22-FF50B3218E41}" type="presOf" srcId="{5EDA317F-AB2E-47DE-BA46-16FA60C3C561}" destId="{69ED255C-64AC-4764-BC2C-7679ECCC9FE9}" srcOrd="0" destOrd="0" presId="urn:microsoft.com/office/officeart/2016/7/layout/AccentHomeChevronProcess"/>
    <dgm:cxn modelId="{EE7A807F-E6ED-4A60-AEA2-30AC215B7427}" srcId="{AACEAFD5-63CF-4AFC-B46F-BE086C5D447C}" destId="{B528CD67-281A-429C-BB9B-BE287DB82CBC}" srcOrd="1" destOrd="0" parTransId="{1E80F57E-FDBC-4C3A-9D59-53FCB256B080}" sibTransId="{8E9DCC4B-3F7D-4F83-8115-C6BCE0B2DD5B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1A2FE757-85F2-4F86-BF5B-33791E1704B3}" type="presOf" srcId="{D71FC021-6A65-44D1-95B9-0E6C89079866}" destId="{7A0B5EFC-88FB-4ED5-994F-D5F6584C2293}" srcOrd="0" destOrd="0" presId="urn:microsoft.com/office/officeart/2016/7/layout/AccentHomeChevronProcess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741C7744-D0AE-4916-AE19-AEE66BAF00C9}" type="presOf" srcId="{AACEAFD5-63CF-4AFC-B46F-BE086C5D447C}" destId="{CA3A6A4E-2D39-41D2-A6B1-B590D0C452D2}" srcOrd="0" destOrd="0" presId="urn:microsoft.com/office/officeart/2016/7/layout/AccentHomeChevronProcess"/>
    <dgm:cxn modelId="{F1A20F39-89DC-4EC8-9A55-C210A77A322B}" type="presOf" srcId="{EE155DB2-6788-4019-961C-F8B89C275CE8}" destId="{B73D2BBA-574C-491E-A31C-8B6EA5CC871A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48DEAA2-1C30-45AC-8662-FC5A5D379398}" srcId="{D07AD3FD-84FF-467E-9693-752776549C61}" destId="{9BC01348-E6A0-4ADB-ABAB-528714546FAC}" srcOrd="0" destOrd="0" parTransId="{9859D59C-2D06-49CF-8D42-1D2FBF94245D}" sibTransId="{8898EA79-DA44-47B3-8B34-3D111FC17EF5}"/>
    <dgm:cxn modelId="{14696CD5-A1F0-4D8B-848D-F66978E6719C}" type="presOf" srcId="{E671D01E-F2C7-424F-8B75-DD6B12EB34EA}" destId="{1F1B09A6-DA7E-41D1-B8A6-E3B6E775E5C1}" srcOrd="0" destOrd="1" presId="urn:microsoft.com/office/officeart/2016/7/layout/AccentHomeChevronProcess"/>
    <dgm:cxn modelId="{73523B22-F140-48E1-B34B-448D5F4D343A}" type="presOf" srcId="{2D9933D4-7578-4B24-8736-E3BEE0694643}" destId="{FD7B29F2-0D66-4B4B-BC8A-82DA23575305}" srcOrd="0" destOrd="2" presId="urn:microsoft.com/office/officeart/2016/7/layout/AccentHomeChevronProcess"/>
    <dgm:cxn modelId="{3C29DC30-E610-45AE-8B1C-9812EF4499C5}" type="presParOf" srcId="{594BF422-752C-42F3-A230-3D0E6AE9A886}" destId="{F6A1B9E0-4B4A-47A4-A011-67526CEEA770}" srcOrd="0" destOrd="0" presId="urn:microsoft.com/office/officeart/2016/7/layout/AccentHomeChevronProcess"/>
    <dgm:cxn modelId="{F5453A40-C611-4C35-AE62-8481BABB7607}" type="presParOf" srcId="{F6A1B9E0-4B4A-47A4-A011-67526CEEA770}" destId="{FA4E6E73-A3C8-4495-927B-8AADA5A74297}" srcOrd="0" destOrd="0" presId="urn:microsoft.com/office/officeart/2016/7/layout/AccentHomeChevronProcess"/>
    <dgm:cxn modelId="{D73170C1-64F5-4B89-B34A-1819CB38DC5A}" type="presParOf" srcId="{F6A1B9E0-4B4A-47A4-A011-67526CEEA770}" destId="{CA3A6A4E-2D39-41D2-A6B1-B590D0C452D2}" srcOrd="1" destOrd="0" presId="urn:microsoft.com/office/officeart/2016/7/layout/AccentHomeChevronProcess"/>
    <dgm:cxn modelId="{284588B6-724A-4DC0-A026-6B7BBD8F9FBA}" type="presParOf" srcId="{F6A1B9E0-4B4A-47A4-A011-67526CEEA770}" destId="{810D7AA7-A541-4507-BE7F-36CCF210089F}" srcOrd="2" destOrd="0" presId="urn:microsoft.com/office/officeart/2016/7/layout/AccentHomeChevronProcess"/>
    <dgm:cxn modelId="{94C07D5C-5CF3-4A7D-AB96-A7B11B6DD35D}" type="presParOf" srcId="{F6A1B9E0-4B4A-47A4-A011-67526CEEA770}" destId="{4F7CDD44-32F1-4759-861F-8DABEBBA8D89}" srcOrd="3" destOrd="0" presId="urn:microsoft.com/office/officeart/2016/7/layout/AccentHomeChevronProcess"/>
    <dgm:cxn modelId="{52EE53BF-352B-4939-949F-899BAFB31FDB}" type="presParOf" srcId="{594BF422-752C-42F3-A230-3D0E6AE9A886}" destId="{C9A9B9EA-6A1D-4A13-9C7F-C112F25D2888}" srcOrd="1" destOrd="0" presId="urn:microsoft.com/office/officeart/2016/7/layout/AccentHomeChevronProcess"/>
    <dgm:cxn modelId="{F0149EAD-2D14-41F8-941D-F014BA514336}" type="presParOf" srcId="{594BF422-752C-42F3-A230-3D0E6AE9A886}" destId="{EC37843F-14A6-4E20-B7AE-2B086A8F5F45}" srcOrd="2" destOrd="0" presId="urn:microsoft.com/office/officeart/2016/7/layout/AccentHomeChevronProcess"/>
    <dgm:cxn modelId="{4487BB2D-460B-4A82-A4D2-7BF114ACF3E2}" type="presParOf" srcId="{EC37843F-14A6-4E20-B7AE-2B086A8F5F45}" destId="{E41E7729-FD3F-426D-804C-45BD60BD762D}" srcOrd="0" destOrd="0" presId="urn:microsoft.com/office/officeart/2016/7/layout/AccentHomeChevronProcess"/>
    <dgm:cxn modelId="{4031BDC1-D0CA-4095-B9B5-868347942D13}" type="presParOf" srcId="{EC37843F-14A6-4E20-B7AE-2B086A8F5F45}" destId="{6C46E586-0364-4C52-98F9-74A7ACD803D1}" srcOrd="1" destOrd="0" presId="urn:microsoft.com/office/officeart/2016/7/layout/AccentHomeChevronProcess"/>
    <dgm:cxn modelId="{516060B1-E8AD-4F1A-9B56-DA8E180495CE}" type="presParOf" srcId="{EC37843F-14A6-4E20-B7AE-2B086A8F5F45}" destId="{5E07F9E4-149C-4A89-848F-4ABDD305F0C5}" srcOrd="2" destOrd="0" presId="urn:microsoft.com/office/officeart/2016/7/layout/AccentHomeChevronProcess"/>
    <dgm:cxn modelId="{8B15CCFC-4709-4DBE-8F67-99B48FB391D2}" type="presParOf" srcId="{EC37843F-14A6-4E20-B7AE-2B086A8F5F45}" destId="{2928FCAD-BE3F-45AC-93A5-FD98F8A50E00}" srcOrd="3" destOrd="0" presId="urn:microsoft.com/office/officeart/2016/7/layout/AccentHomeChevronProcess"/>
    <dgm:cxn modelId="{77DCC19A-0566-48F5-84BB-199931173783}" type="presParOf" srcId="{594BF422-752C-42F3-A230-3D0E6AE9A886}" destId="{C2DF8D93-19C7-4E07-BCAF-9FAAB62C8CF2}" srcOrd="3" destOrd="0" presId="urn:microsoft.com/office/officeart/2016/7/layout/AccentHomeChevronProcess"/>
    <dgm:cxn modelId="{795C76FB-895A-49B9-83DE-481A3F1CCE8F}" type="presParOf" srcId="{594BF422-752C-42F3-A230-3D0E6AE9A886}" destId="{86E313B1-36D3-44D7-907E-22A08CB8E9CC}" srcOrd="4" destOrd="0" presId="urn:microsoft.com/office/officeart/2016/7/layout/AccentHomeChevronProcess"/>
    <dgm:cxn modelId="{2CF2D51D-B636-4747-877B-95E4A0E7D685}" type="presParOf" srcId="{86E313B1-36D3-44D7-907E-22A08CB8E9CC}" destId="{473F2067-7126-4D56-A328-5A8CFD3D8D52}" srcOrd="0" destOrd="0" presId="urn:microsoft.com/office/officeart/2016/7/layout/AccentHomeChevronProcess"/>
    <dgm:cxn modelId="{B9AE1AF0-052C-4379-BCFE-208A268D9701}" type="presParOf" srcId="{86E313B1-36D3-44D7-907E-22A08CB8E9CC}" destId="{7A0B5EFC-88FB-4ED5-994F-D5F6584C2293}" srcOrd="1" destOrd="0" presId="urn:microsoft.com/office/officeart/2016/7/layout/AccentHomeChevronProcess"/>
    <dgm:cxn modelId="{EAEDD8DA-7C88-4F95-9F35-983CA373084A}" type="presParOf" srcId="{86E313B1-36D3-44D7-907E-22A08CB8E9CC}" destId="{FD7B29F2-0D66-4B4B-BC8A-82DA23575305}" srcOrd="2" destOrd="0" presId="urn:microsoft.com/office/officeart/2016/7/layout/AccentHomeChevronProcess"/>
    <dgm:cxn modelId="{B12FB10F-3F60-4A30-B563-D3EB70AD814F}" type="presParOf" srcId="{86E313B1-36D3-44D7-907E-22A08CB8E9CC}" destId="{BABAA172-7B81-4C6B-BCF2-4572322515C5}" srcOrd="3" destOrd="0" presId="urn:microsoft.com/office/officeart/2016/7/layout/AccentHomeChevronProcess"/>
    <dgm:cxn modelId="{4247BE95-291A-4897-8724-DFBEBF114F36}" type="presParOf" srcId="{594BF422-752C-42F3-A230-3D0E6AE9A886}" destId="{0B65942F-B336-42B6-A72B-DA6B6B07B79B}" srcOrd="5" destOrd="0" presId="urn:microsoft.com/office/officeart/2016/7/layout/AccentHomeChevronProcess"/>
    <dgm:cxn modelId="{52BA4F00-9981-4135-8277-906AA07C37A4}" type="presParOf" srcId="{594BF422-752C-42F3-A230-3D0E6AE9A886}" destId="{1D5539F6-8B97-4801-8139-D49EE44FFF3E}" srcOrd="6" destOrd="0" presId="urn:microsoft.com/office/officeart/2016/7/layout/AccentHomeChevronProcess"/>
    <dgm:cxn modelId="{B52D4D2F-38DE-4BD2-AA85-AA15C75B96F5}" type="presParOf" srcId="{1D5539F6-8B97-4801-8139-D49EE44FFF3E}" destId="{2377F551-4CF6-4656-B644-60A7FC1B0F64}" srcOrd="0" destOrd="0" presId="urn:microsoft.com/office/officeart/2016/7/layout/AccentHomeChevronProcess"/>
    <dgm:cxn modelId="{FA9CF8E1-838E-4EB4-B2AE-D6D3F75E85BB}" type="presParOf" srcId="{1D5539F6-8B97-4801-8139-D49EE44FFF3E}" destId="{69ED255C-64AC-4764-BC2C-7679ECCC9FE9}" srcOrd="1" destOrd="0" presId="urn:microsoft.com/office/officeart/2016/7/layout/AccentHomeChevronProcess"/>
    <dgm:cxn modelId="{92FA8D1D-9944-4565-B168-D1186494763B}" type="presParOf" srcId="{1D5539F6-8B97-4801-8139-D49EE44FFF3E}" destId="{1F1B09A6-DA7E-41D1-B8A6-E3B6E775E5C1}" srcOrd="2" destOrd="0" presId="urn:microsoft.com/office/officeart/2016/7/layout/AccentHomeChevronProcess"/>
    <dgm:cxn modelId="{47578F84-1DA8-446E-A84B-220F41797F61}" type="presParOf" srcId="{1D5539F6-8B97-4801-8139-D49EE44FFF3E}" destId="{89DACDC6-8676-47A4-A430-164754F46172}" srcOrd="3" destOrd="0" presId="urn:microsoft.com/office/officeart/2016/7/layout/AccentHomeChevronProcess"/>
    <dgm:cxn modelId="{974001E2-B0F0-4611-9371-A8D5754A6175}" type="presParOf" srcId="{594BF422-752C-42F3-A230-3D0E6AE9A886}" destId="{38A6C30B-D5BF-4A1A-A273-D265DC00F2EC}" srcOrd="7" destOrd="0" presId="urn:microsoft.com/office/officeart/2016/7/layout/AccentHomeChevronProcess"/>
    <dgm:cxn modelId="{E2D7B569-70C4-43E6-9FF6-0BCEEA6617EF}" type="presParOf" srcId="{594BF422-752C-42F3-A230-3D0E6AE9A886}" destId="{761684DA-3DB5-4618-9A30-6E2731CDFCA3}" srcOrd="8" destOrd="0" presId="urn:microsoft.com/office/officeart/2016/7/layout/AccentHomeChevronProcess"/>
    <dgm:cxn modelId="{2C498EF8-CE5D-4CBB-A03A-6F1D1A129800}" type="presParOf" srcId="{761684DA-3DB5-4618-9A30-6E2731CDFCA3}" destId="{E2C584B7-5B6E-4F6E-A7B8-E679FEF7BC4D}" srcOrd="0" destOrd="0" presId="urn:microsoft.com/office/officeart/2016/7/layout/AccentHomeChevronProcess"/>
    <dgm:cxn modelId="{8983A66C-53DF-4E85-99EE-6CC23F736BAD}" type="presParOf" srcId="{761684DA-3DB5-4618-9A30-6E2731CDFCA3}" destId="{B89F8758-DA9D-4018-859A-710084D7ABF3}" srcOrd="1" destOrd="0" presId="urn:microsoft.com/office/officeart/2016/7/layout/AccentHomeChevronProcess"/>
    <dgm:cxn modelId="{6D135D84-3791-45FF-9CA7-47E22781A277}" type="presParOf" srcId="{761684DA-3DB5-4618-9A30-6E2731CDFCA3}" destId="{B73D2BBA-574C-491E-A31C-8B6EA5CC871A}" srcOrd="2" destOrd="0" presId="urn:microsoft.com/office/officeart/2016/7/layout/AccentHomeChevronProcess"/>
    <dgm:cxn modelId="{9EB2C6BC-45AE-40E2-806D-AB68AB6CBCEC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rgbClr val="00B050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pt-BR" noProof="0" dirty="0"/>
            <a:t>Home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pt-BR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pt-BR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pt-BR" sz="2000" b="1" noProof="0" dirty="0"/>
            <a:t>Dashboard</a:t>
          </a: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pt-BR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pt-BR" noProof="0" dirty="0"/>
        </a:p>
      </dgm:t>
    </dgm:pt>
    <dgm:pt modelId="{D07AD3FD-84FF-467E-9693-752776549C61}">
      <dgm:prSet phldrT="[Text]"/>
      <dgm:spPr>
        <a:solidFill>
          <a:srgbClr val="00B050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pt-BR" noProof="0" dirty="0"/>
            <a:t>Lanc. Despesa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pt-BR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pt-BR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pt-BR" sz="1600" b="1" i="0" u="none" noProof="0" dirty="0">
              <a:solidFill>
                <a:schemeClr val="tx1"/>
              </a:solidFill>
            </a:rPr>
            <a:t>Get (Grupo Despesa)</a:t>
          </a:r>
          <a:endParaRPr lang="pt-BR" sz="1600" b="1" noProof="0" dirty="0">
            <a:solidFill>
              <a:schemeClr val="tx1"/>
            </a:solidFill>
          </a:endParaRP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pt-BR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pt-BR" noProof="0" dirty="0"/>
        </a:p>
      </dgm:t>
    </dgm:pt>
    <dgm:pt modelId="{D71FC021-6A65-44D1-95B9-0E6C89079866}">
      <dgm:prSet phldrT="[Text]"/>
      <dgm:spPr>
        <a:solidFill>
          <a:srgbClr val="00B050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pt-BR" noProof="0" dirty="0"/>
            <a:t>Conta Bancária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pt-BR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pt-BR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pt-BR" sz="1800" b="1" i="0" u="none" noProof="0" dirty="0">
              <a:solidFill>
                <a:schemeClr val="tx1"/>
              </a:solidFill>
            </a:rPr>
            <a:t>Post (Banco)</a:t>
          </a:r>
          <a:endParaRPr lang="pt-BR" sz="1800" b="1" noProof="0" dirty="0">
            <a:solidFill>
              <a:schemeClr val="tx1"/>
            </a:solidFill>
          </a:endParaRPr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pt-BR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pt-BR" noProof="0" dirty="0"/>
        </a:p>
      </dgm:t>
    </dgm:pt>
    <dgm:pt modelId="{5EDA317F-AB2E-47DE-BA46-16FA60C3C561}">
      <dgm:prSet phldrT="[Text]"/>
      <dgm:spPr>
        <a:solidFill>
          <a:schemeClr val="accent4">
            <a:lumMod val="75000"/>
          </a:schemeClr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pt-BR" noProof="0" dirty="0"/>
            <a:t>Relatórios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pt-BR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pt-BR" noProof="0" dirty="0"/>
        </a:p>
      </dgm:t>
    </dgm:pt>
    <dgm:pt modelId="{7B2FF309-5120-45E2-ACC8-F8FAA9DBDA55}">
      <dgm:prSet phldrT="[Text]"/>
      <dgm:spPr>
        <a:solidFill>
          <a:srgbClr val="FFC000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pt-BR" noProof="0" smtClean="0">
              <a:solidFill>
                <a:schemeClr val="tx1"/>
              </a:solidFill>
            </a:rPr>
            <a:t>Login</a:t>
          </a:r>
          <a:endParaRPr lang="pt-BR" noProof="0" dirty="0">
            <a:solidFill>
              <a:schemeClr val="tx1"/>
            </a:solidFill>
          </a:endParaRP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pt-BR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pt-BR" noProof="0" dirty="0"/>
        </a:p>
      </dgm:t>
    </dgm:pt>
    <dgm:pt modelId="{B528CD67-281A-429C-BB9B-BE287DB82CBC}">
      <dgm:prSet phldrT="[Text]" custT="1"/>
      <dgm:spPr/>
      <dgm:t>
        <a:bodyPr rtlCol="0"/>
        <a:lstStyle/>
        <a:p>
          <a:pPr rtl="0"/>
          <a:r>
            <a:rPr lang="pt-BR" sz="2000" b="1" noProof="0" dirty="0"/>
            <a:t>Get (Saldo, Despesas em aberto)</a:t>
          </a:r>
        </a:p>
      </dgm:t>
    </dgm:pt>
    <dgm:pt modelId="{1E80F57E-FDBC-4C3A-9D59-53FCB256B080}" type="parTrans" cxnId="{EE7A807F-E6ED-4A60-AEA2-30AC215B7427}">
      <dgm:prSet/>
      <dgm:spPr/>
      <dgm:t>
        <a:bodyPr/>
        <a:lstStyle/>
        <a:p>
          <a:endParaRPr lang="pt-BR"/>
        </a:p>
      </dgm:t>
    </dgm:pt>
    <dgm:pt modelId="{8E9DCC4B-3F7D-4F83-8115-C6BCE0B2DD5B}" type="sibTrans" cxnId="{EE7A807F-E6ED-4A60-AEA2-30AC215B7427}">
      <dgm:prSet/>
      <dgm:spPr/>
      <dgm:t>
        <a:bodyPr/>
        <a:lstStyle/>
        <a:p>
          <a:endParaRPr lang="pt-BR"/>
        </a:p>
      </dgm:t>
    </dgm:pt>
    <dgm:pt modelId="{9BC01348-E6A0-4ADB-ABAB-528714546FAC}">
      <dgm:prSet phldrT="[Text]" custT="1"/>
      <dgm:spPr/>
      <dgm:t>
        <a:bodyPr rtlCol="0"/>
        <a:lstStyle/>
        <a:p>
          <a:pPr rtl="0"/>
          <a:r>
            <a:rPr lang="pt-BR" sz="1600" b="1" noProof="0" dirty="0">
              <a:solidFill>
                <a:schemeClr val="tx1"/>
              </a:solidFill>
            </a:rPr>
            <a:t>Post (Grupo Despesa)</a:t>
          </a:r>
        </a:p>
      </dgm:t>
    </dgm:pt>
    <dgm:pt modelId="{9859D59C-2D06-49CF-8D42-1D2FBF94245D}" type="parTrans" cxnId="{648DEAA2-1C30-45AC-8662-FC5A5D379398}">
      <dgm:prSet/>
      <dgm:spPr/>
      <dgm:t>
        <a:bodyPr/>
        <a:lstStyle/>
        <a:p>
          <a:endParaRPr lang="pt-BR"/>
        </a:p>
      </dgm:t>
    </dgm:pt>
    <dgm:pt modelId="{8898EA79-DA44-47B3-8B34-3D111FC17EF5}" type="sibTrans" cxnId="{648DEAA2-1C30-45AC-8662-FC5A5D379398}">
      <dgm:prSet/>
      <dgm:spPr/>
      <dgm:t>
        <a:bodyPr/>
        <a:lstStyle/>
        <a:p>
          <a:endParaRPr lang="pt-BR"/>
        </a:p>
      </dgm:t>
    </dgm:pt>
    <dgm:pt modelId="{40040BCE-18CB-40F0-9385-EC7AC48D3E28}">
      <dgm:prSet phldrT="[Text]" custT="1"/>
      <dgm:spPr/>
      <dgm:t>
        <a:bodyPr rtlCol="0"/>
        <a:lstStyle/>
        <a:p>
          <a:pPr rtl="0"/>
          <a:r>
            <a:rPr lang="pt-BR" sz="1600" b="1" i="0" u="none" noProof="0" dirty="0">
              <a:solidFill>
                <a:schemeClr val="tx1"/>
              </a:solidFill>
            </a:rPr>
            <a:t>Post (Lançamento Despesa) </a:t>
          </a:r>
          <a:endParaRPr lang="pt-BR" sz="1600" b="1" noProof="0" dirty="0">
            <a:solidFill>
              <a:schemeClr val="tx1"/>
            </a:solidFill>
          </a:endParaRPr>
        </a:p>
      </dgm:t>
    </dgm:pt>
    <dgm:pt modelId="{E8BC208C-1100-415A-9615-9920EC2ACAF5}" type="parTrans" cxnId="{F3115C24-CC28-4D63-B701-4006602DE347}">
      <dgm:prSet/>
      <dgm:spPr/>
      <dgm:t>
        <a:bodyPr/>
        <a:lstStyle/>
        <a:p>
          <a:endParaRPr lang="pt-BR"/>
        </a:p>
      </dgm:t>
    </dgm:pt>
    <dgm:pt modelId="{8911195F-6B95-4F26-AFA1-66CC7057F0EE}" type="sibTrans" cxnId="{F3115C24-CC28-4D63-B701-4006602DE347}">
      <dgm:prSet/>
      <dgm:spPr/>
      <dgm:t>
        <a:bodyPr/>
        <a:lstStyle/>
        <a:p>
          <a:endParaRPr lang="pt-BR"/>
        </a:p>
      </dgm:t>
    </dgm:pt>
    <dgm:pt modelId="{79B6F25A-DB7F-4286-8CBF-B8EB48C4BBB4}">
      <dgm:prSet phldrT="[Text]" custT="1"/>
      <dgm:spPr/>
      <dgm:t>
        <a:bodyPr rtlCol="0"/>
        <a:lstStyle/>
        <a:p>
          <a:pPr rtl="0"/>
          <a:r>
            <a:rPr lang="pt-BR" sz="1800" b="1" noProof="0" dirty="0" err="1">
              <a:solidFill>
                <a:schemeClr val="tx1"/>
              </a:solidFill>
            </a:rPr>
            <a:t>Get</a:t>
          </a:r>
          <a:r>
            <a:rPr lang="pt-BR" sz="1800" b="1" noProof="0" dirty="0">
              <a:solidFill>
                <a:schemeClr val="tx1"/>
              </a:solidFill>
            </a:rPr>
            <a:t>(Banco)</a:t>
          </a:r>
        </a:p>
      </dgm:t>
    </dgm:pt>
    <dgm:pt modelId="{80B0A85B-6F6A-4ABD-A2F0-352261212368}" type="parTrans" cxnId="{F19B1537-5D8E-4622-A6B7-65BF19963778}">
      <dgm:prSet/>
      <dgm:spPr/>
      <dgm:t>
        <a:bodyPr/>
        <a:lstStyle/>
        <a:p>
          <a:endParaRPr lang="pt-BR"/>
        </a:p>
      </dgm:t>
    </dgm:pt>
    <dgm:pt modelId="{24F2AC6F-AD9D-410E-A777-700506A48698}" type="sibTrans" cxnId="{F19B1537-5D8E-4622-A6B7-65BF19963778}">
      <dgm:prSet/>
      <dgm:spPr/>
      <dgm:t>
        <a:bodyPr/>
        <a:lstStyle/>
        <a:p>
          <a:endParaRPr lang="pt-BR"/>
        </a:p>
      </dgm:t>
    </dgm:pt>
    <dgm:pt modelId="{2D9933D4-7578-4B24-8736-E3BEE0694643}">
      <dgm:prSet phldrT="[Text]" custT="1"/>
      <dgm:spPr/>
      <dgm:t>
        <a:bodyPr rtlCol="0"/>
        <a:lstStyle/>
        <a:p>
          <a:pPr rtl="0"/>
          <a:r>
            <a:rPr lang="pt-BR" sz="1800" b="1" noProof="0" dirty="0">
              <a:solidFill>
                <a:schemeClr val="tx1"/>
              </a:solidFill>
            </a:rPr>
            <a:t>Post(Agência)</a:t>
          </a:r>
        </a:p>
      </dgm:t>
    </dgm:pt>
    <dgm:pt modelId="{CBD1302B-ADA9-47E0-B8D0-0CA70EC6C008}" type="parTrans" cxnId="{B7D31C43-B007-4E8C-8CF2-59C4C25B1D09}">
      <dgm:prSet/>
      <dgm:spPr/>
      <dgm:t>
        <a:bodyPr/>
        <a:lstStyle/>
        <a:p>
          <a:endParaRPr lang="pt-BR"/>
        </a:p>
      </dgm:t>
    </dgm:pt>
    <dgm:pt modelId="{EC7F8D75-2153-4472-AF85-66CED6539605}" type="sibTrans" cxnId="{B7D31C43-B007-4E8C-8CF2-59C4C25B1D09}">
      <dgm:prSet/>
      <dgm:spPr/>
      <dgm:t>
        <a:bodyPr/>
        <a:lstStyle/>
        <a:p>
          <a:endParaRPr lang="pt-BR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pt-BR" sz="1600" b="0" i="0" u="none" noProof="0" dirty="0" smtClean="0">
              <a:solidFill>
                <a:srgbClr val="FF0000"/>
              </a:solidFill>
            </a:rPr>
            <a:t>Configuração de Filtros</a:t>
          </a:r>
          <a:endParaRPr lang="pt-BR" sz="1600" b="1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pt-BR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pt-BR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pt-BR" sz="1800" noProof="0" dirty="0" smtClean="0">
              <a:solidFill>
                <a:srgbClr val="FF0000"/>
              </a:solidFill>
            </a:rPr>
            <a:t>Vincular Validação de Acesso na Tela Home</a:t>
          </a:r>
        </a:p>
        <a:p>
          <a:pPr rtl="0"/>
          <a:endParaRPr lang="pt-BR" sz="1800" b="1" noProof="0" dirty="0">
            <a:solidFill>
              <a:schemeClr val="tx1"/>
            </a:solidFill>
          </a:endParaRPr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pt-BR" noProof="0" dirty="0"/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pt-BR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648DEAA2-1C30-45AC-8662-FC5A5D379398}" srcId="{D07AD3FD-84FF-467E-9693-752776549C61}" destId="{9BC01348-E6A0-4ADB-ABAB-528714546FAC}" srcOrd="0" destOrd="0" parTransId="{9859D59C-2D06-49CF-8D42-1D2FBF94245D}" sibTransId="{8898EA79-DA44-47B3-8B34-3D111FC17EF5}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C604AA0A-5B14-47EA-8312-5DEA0CA1B8F2}" type="presOf" srcId="{79B6F25A-DB7F-4286-8CBF-B8EB48C4BBB4}" destId="{FD7B29F2-0D66-4B4B-BC8A-82DA23575305}" srcOrd="0" destOrd="1" presId="urn:microsoft.com/office/officeart/2016/7/layout/AccentHomeChevronProcess"/>
    <dgm:cxn modelId="{F19B1537-5D8E-4622-A6B7-65BF19963778}" srcId="{D71FC021-6A65-44D1-95B9-0E6C89079866}" destId="{79B6F25A-DB7F-4286-8CBF-B8EB48C4BBB4}" srcOrd="1" destOrd="0" parTransId="{80B0A85B-6F6A-4ABD-A2F0-352261212368}" sibTransId="{24F2AC6F-AD9D-410E-A777-700506A48698}"/>
    <dgm:cxn modelId="{7508F2EF-C7C2-4FFC-8958-A4D8650441B0}" type="presOf" srcId="{40040BCE-18CB-40F0-9385-EC7AC48D3E28}" destId="{5E07F9E4-149C-4A89-848F-4ABDD305F0C5}" srcOrd="0" destOrd="2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B7D31C43-B007-4E8C-8CF2-59C4C25B1D09}" srcId="{D71FC021-6A65-44D1-95B9-0E6C89079866}" destId="{2D9933D4-7578-4B24-8736-E3BEE0694643}" srcOrd="2" destOrd="0" parTransId="{CBD1302B-ADA9-47E0-B8D0-0CA70EC6C008}" sibTransId="{EC7F8D75-2153-4472-AF85-66CED6539605}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C3825BFE-9D66-48D9-B293-941681DB0C96}" type="presOf" srcId="{B528CD67-281A-429C-BB9B-BE287DB82CBC}" destId="{810D7AA7-A541-4507-BE7F-36CCF210089F}" srcOrd="0" destOrd="1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E7A807F-E6ED-4A60-AEA2-30AC215B7427}" srcId="{AACEAFD5-63CF-4AFC-B46F-BE086C5D447C}" destId="{B528CD67-281A-429C-BB9B-BE287DB82CBC}" srcOrd="1" destOrd="0" parTransId="{1E80F57E-FDBC-4C3A-9D59-53FCB256B080}" sibTransId="{8E9DCC4B-3F7D-4F83-8115-C6BCE0B2DD5B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F3115C24-CC28-4D63-B701-4006602DE347}" srcId="{D07AD3FD-84FF-467E-9693-752776549C61}" destId="{40040BCE-18CB-40F0-9385-EC7AC48D3E28}" srcOrd="2" destOrd="0" parTransId="{E8BC208C-1100-415A-9615-9920EC2ACAF5}" sibTransId="{8911195F-6B95-4F26-AFA1-66CC7057F0EE}"/>
    <dgm:cxn modelId="{D8C95701-92A6-42C5-A6D7-22274ED14E0E}" type="presOf" srcId="{2D9933D4-7578-4B24-8736-E3BEE0694643}" destId="{FD7B29F2-0D66-4B4B-BC8A-82DA23575305}" srcOrd="0" destOrd="2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D3127D10-6016-4DB5-9BA2-D21A5B2BA968}" type="presOf" srcId="{9BC01348-E6A0-4ADB-ABAB-528714546FAC}" destId="{5E07F9E4-149C-4A89-848F-4ABDD305F0C5}" srcOrd="0" destOrd="0" presId="urn:microsoft.com/office/officeart/2016/7/layout/AccentHomeChevronProcess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2F6485B4-0735-4D01-8060-5A89B7562619}" type="presOf" srcId="{5D70EFF5-8B31-4A1F-AE44-51E4CF0013EB}" destId="{5E07F9E4-149C-4A89-848F-4ABDD305F0C5}" srcOrd="0" destOrd="1" presId="urn:microsoft.com/office/officeart/2016/7/layout/AccentHomeChevronProcess"/>
    <dgm:cxn modelId="{E97FF64F-8020-497E-AE7D-2395DDA4560D}" srcId="{D07AD3FD-84FF-467E-9693-752776549C61}" destId="{5D70EFF5-8B31-4A1F-AE44-51E4CF0013EB}" srcOrd="1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rgbClr val="00B050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Home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/>
            <a:t>Dashboard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err="1"/>
            <a:t>Get</a:t>
          </a:r>
          <a:r>
            <a:rPr lang="pt-BR" sz="1800" kern="1200" noProof="0" dirty="0"/>
            <a:t> (Saldo, Despesas em aberto)</a:t>
          </a:r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rgbClr val="00B05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Lanc. Despesa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/>
            <a:t>Post (Grupo Despesa)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i="0" u="none" kern="1200" noProof="0" dirty="0" err="1"/>
            <a:t>Get</a:t>
          </a:r>
          <a:r>
            <a:rPr lang="pt-BR" sz="1600" b="0" i="0" u="none" kern="1200" noProof="0" dirty="0"/>
            <a:t> (Grupo Despesa)</a:t>
          </a:r>
          <a:endParaRPr lang="pt-BR" sz="1600" kern="1200" noProof="0" dirty="0"/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i="0" u="none" kern="1200" noProof="0" dirty="0"/>
            <a:t>Post (Lançamento Despesa) </a:t>
          </a:r>
          <a:endParaRPr lang="pt-BR" sz="1600" kern="1200" noProof="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rgbClr val="00B050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Conta Bancária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i="0" u="none" kern="1200" noProof="0" dirty="0"/>
            <a:t>Post (Banco)</a:t>
          </a:r>
          <a:endParaRPr lang="pt-BR" sz="2000" kern="1200" noProof="0" dirty="0"/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 err="1"/>
            <a:t>Get</a:t>
          </a:r>
          <a:r>
            <a:rPr lang="pt-BR" sz="2000" kern="1200" noProof="0" dirty="0"/>
            <a:t>(Banco)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/>
            <a:t>Post(Agência)</a:t>
          </a:r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Relatórios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i="0" u="none" kern="1200" noProof="0" dirty="0"/>
            <a:t>Lançamento de despesas pagas e em abertas. GET</a:t>
          </a:r>
          <a:endParaRPr lang="pt-BR" sz="1800" kern="1200" noProof="0" dirty="0"/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i="0" u="none" kern="1200" noProof="0" dirty="0">
              <a:solidFill>
                <a:srgbClr val="FF0000"/>
              </a:solidFill>
            </a:rPr>
            <a:t>Saldo de contas bancárias </a:t>
          </a:r>
          <a:endParaRPr lang="pt-BR" sz="1800" kern="1200" noProof="0" dirty="0">
            <a:solidFill>
              <a:srgbClr val="FF0000"/>
            </a:solidFill>
          </a:endParaRPr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rgbClr val="FF0000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Login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>
              <a:solidFill>
                <a:srgbClr val="FF0000"/>
              </a:solidFill>
            </a:rPr>
            <a:t>Cadastro (Post)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noProof="0" dirty="0">
              <a:solidFill>
                <a:srgbClr val="FF0000"/>
              </a:solidFill>
            </a:rPr>
            <a:t>Validação de acesso (</a:t>
          </a:r>
          <a:r>
            <a:rPr lang="pt-BR" sz="2000" kern="1200" noProof="0" dirty="0" err="1">
              <a:solidFill>
                <a:srgbClr val="FF0000"/>
              </a:solidFill>
            </a:rPr>
            <a:t>Get</a:t>
          </a:r>
          <a:r>
            <a:rPr lang="pt-BR" sz="2000" kern="1200" noProof="0" dirty="0">
              <a:solidFill>
                <a:srgbClr val="FF0000"/>
              </a:solidFill>
            </a:rPr>
            <a:t>)</a:t>
          </a:r>
        </a:p>
      </dsp:txBody>
      <dsp:txXfrm>
        <a:off x="8006156" y="982941"/>
        <a:ext cx="1675110" cy="1414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13831" y="1804573"/>
          <a:ext cx="1999734" cy="16812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71" y="2888505"/>
          <a:ext cx="2101609" cy="666578"/>
        </a:xfrm>
        <a:prstGeom prst="homePlate">
          <a:avLst>
            <a:gd name="adj" fmla="val 25000"/>
          </a:avLst>
        </a:prstGeom>
        <a:solidFill>
          <a:srgbClr val="00B050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Home</a:t>
          </a:r>
        </a:p>
      </dsp:txBody>
      <dsp:txXfrm>
        <a:off x="1971" y="2888505"/>
        <a:ext cx="2018287" cy="666578"/>
      </dsp:txXfrm>
    </dsp:sp>
    <dsp:sp modelId="{810D7AA7-A541-4507-BE7F-36CCF210089F}">
      <dsp:nvSpPr>
        <dsp:cNvPr id="0" name=""/>
        <dsp:cNvSpPr/>
      </dsp:nvSpPr>
      <dsp:spPr>
        <a:xfrm>
          <a:off x="170099" y="989648"/>
          <a:ext cx="1706507" cy="141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noProof="0" dirty="0"/>
            <a:t>Dashboard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noProof="0" dirty="0"/>
            <a:t>Get (Saldo, Despesas em aberto)</a:t>
          </a:r>
        </a:p>
      </dsp:txBody>
      <dsp:txXfrm>
        <a:off x="170099" y="989648"/>
        <a:ext cx="1706507" cy="1414457"/>
      </dsp:txXfrm>
    </dsp:sp>
    <dsp:sp modelId="{E41E7729-FD3F-426D-804C-45BD60BD762D}">
      <dsp:nvSpPr>
        <dsp:cNvPr id="0" name=""/>
        <dsp:cNvSpPr/>
      </dsp:nvSpPr>
      <dsp:spPr>
        <a:xfrm rot="5400000">
          <a:off x="1082697" y="1804573"/>
          <a:ext cx="1999734" cy="16812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98500" y="2888505"/>
          <a:ext cx="2101609" cy="666578"/>
        </a:xfrm>
        <a:prstGeom prst="chevron">
          <a:avLst>
            <a:gd name="adj" fmla="val 25000"/>
          </a:avLst>
        </a:prstGeom>
        <a:solidFill>
          <a:srgbClr val="00B05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Lanc. Despesa</a:t>
          </a:r>
        </a:p>
      </dsp:txBody>
      <dsp:txXfrm>
        <a:off x="2165145" y="2888505"/>
        <a:ext cx="1768320" cy="666578"/>
      </dsp:txXfrm>
    </dsp:sp>
    <dsp:sp modelId="{5E07F9E4-149C-4A89-848F-4ABDD305F0C5}">
      <dsp:nvSpPr>
        <dsp:cNvPr id="0" name=""/>
        <dsp:cNvSpPr/>
      </dsp:nvSpPr>
      <dsp:spPr>
        <a:xfrm>
          <a:off x="2166629" y="989648"/>
          <a:ext cx="1706507" cy="141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noProof="0" dirty="0">
              <a:solidFill>
                <a:schemeClr val="tx1"/>
              </a:solidFill>
            </a:rPr>
            <a:t>Post (Grupo Despesa)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i="0" u="none" kern="1200" noProof="0" dirty="0">
              <a:solidFill>
                <a:schemeClr val="tx1"/>
              </a:solidFill>
            </a:rPr>
            <a:t>Get (Grupo Despesa)</a:t>
          </a:r>
          <a:endParaRPr lang="pt-BR" sz="1600" b="1" kern="1200" noProof="0" dirty="0">
            <a:solidFill>
              <a:schemeClr val="tx1"/>
            </a:solidFill>
          </a:endParaRP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i="0" u="none" kern="1200" noProof="0" dirty="0">
              <a:solidFill>
                <a:schemeClr val="tx1"/>
              </a:solidFill>
            </a:rPr>
            <a:t>Post (Lançamento Despesa) </a:t>
          </a:r>
          <a:endParaRPr lang="pt-BR" sz="1600" b="1" kern="1200" noProof="0" dirty="0">
            <a:solidFill>
              <a:schemeClr val="tx1"/>
            </a:solidFill>
          </a:endParaRPr>
        </a:p>
      </dsp:txBody>
      <dsp:txXfrm>
        <a:off x="2166629" y="989648"/>
        <a:ext cx="1706507" cy="1414457"/>
      </dsp:txXfrm>
    </dsp:sp>
    <dsp:sp modelId="{473F2067-7126-4D56-A328-5A8CFD3D8D52}">
      <dsp:nvSpPr>
        <dsp:cNvPr id="0" name=""/>
        <dsp:cNvSpPr/>
      </dsp:nvSpPr>
      <dsp:spPr>
        <a:xfrm rot="5400000">
          <a:off x="3079227" y="1804573"/>
          <a:ext cx="1999734" cy="16812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95030" y="2888505"/>
          <a:ext cx="2101609" cy="666578"/>
        </a:xfrm>
        <a:prstGeom prst="chevron">
          <a:avLst>
            <a:gd name="adj" fmla="val 25000"/>
          </a:avLst>
        </a:prstGeom>
        <a:solidFill>
          <a:srgbClr val="00B050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Conta Bancária</a:t>
          </a:r>
        </a:p>
      </dsp:txBody>
      <dsp:txXfrm>
        <a:off x="4161675" y="2888505"/>
        <a:ext cx="1768320" cy="666578"/>
      </dsp:txXfrm>
    </dsp:sp>
    <dsp:sp modelId="{FD7B29F2-0D66-4B4B-BC8A-82DA23575305}">
      <dsp:nvSpPr>
        <dsp:cNvPr id="0" name=""/>
        <dsp:cNvSpPr/>
      </dsp:nvSpPr>
      <dsp:spPr>
        <a:xfrm>
          <a:off x="4163158" y="989648"/>
          <a:ext cx="1706507" cy="141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i="0" u="none" kern="1200" noProof="0" dirty="0">
              <a:solidFill>
                <a:schemeClr val="tx1"/>
              </a:solidFill>
            </a:rPr>
            <a:t>Post (Banco)</a:t>
          </a:r>
          <a:endParaRPr lang="pt-BR" sz="1800" b="1" kern="1200" noProof="0" dirty="0">
            <a:solidFill>
              <a:schemeClr val="tx1"/>
            </a:solidFill>
          </a:endParaRP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noProof="0" dirty="0" err="1">
              <a:solidFill>
                <a:schemeClr val="tx1"/>
              </a:solidFill>
            </a:rPr>
            <a:t>Get</a:t>
          </a:r>
          <a:r>
            <a:rPr lang="pt-BR" sz="1800" b="1" kern="1200" noProof="0" dirty="0">
              <a:solidFill>
                <a:schemeClr val="tx1"/>
              </a:solidFill>
            </a:rPr>
            <a:t>(Banco)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noProof="0" dirty="0">
              <a:solidFill>
                <a:schemeClr val="tx1"/>
              </a:solidFill>
            </a:rPr>
            <a:t>Post(Agência)</a:t>
          </a:r>
        </a:p>
      </dsp:txBody>
      <dsp:txXfrm>
        <a:off x="4163158" y="989648"/>
        <a:ext cx="1706507" cy="1414457"/>
      </dsp:txXfrm>
    </dsp:sp>
    <dsp:sp modelId="{2377F551-4CF6-4656-B644-60A7FC1B0F64}">
      <dsp:nvSpPr>
        <dsp:cNvPr id="0" name=""/>
        <dsp:cNvSpPr/>
      </dsp:nvSpPr>
      <dsp:spPr>
        <a:xfrm rot="5400000">
          <a:off x="5075756" y="1804573"/>
          <a:ext cx="1999734" cy="16812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991559" y="2888505"/>
          <a:ext cx="2101609" cy="666578"/>
        </a:xfrm>
        <a:prstGeom prst="chevron">
          <a:avLst>
            <a:gd name="adj" fmla="val 25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Relatórios</a:t>
          </a:r>
        </a:p>
      </dsp:txBody>
      <dsp:txXfrm>
        <a:off x="6158204" y="2888505"/>
        <a:ext cx="1768320" cy="666578"/>
      </dsp:txXfrm>
    </dsp:sp>
    <dsp:sp modelId="{1F1B09A6-DA7E-41D1-B8A6-E3B6E775E5C1}">
      <dsp:nvSpPr>
        <dsp:cNvPr id="0" name=""/>
        <dsp:cNvSpPr/>
      </dsp:nvSpPr>
      <dsp:spPr>
        <a:xfrm>
          <a:off x="6159688" y="989648"/>
          <a:ext cx="1706507" cy="141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i="0" u="none" kern="1200" noProof="0" dirty="0" smtClean="0">
              <a:solidFill>
                <a:srgbClr val="FF0000"/>
              </a:solidFill>
            </a:rPr>
            <a:t>Configuração de Filtros</a:t>
          </a:r>
          <a:endParaRPr lang="pt-BR" sz="1600" b="1" kern="1200" noProof="0" dirty="0"/>
        </a:p>
      </dsp:txBody>
      <dsp:txXfrm>
        <a:off x="6159688" y="989648"/>
        <a:ext cx="1706507" cy="1414457"/>
      </dsp:txXfrm>
    </dsp:sp>
    <dsp:sp modelId="{E2C584B7-5B6E-4F6E-A7B8-E679FEF7BC4D}">
      <dsp:nvSpPr>
        <dsp:cNvPr id="0" name=""/>
        <dsp:cNvSpPr/>
      </dsp:nvSpPr>
      <dsp:spPr>
        <a:xfrm rot="5400000">
          <a:off x="7072286" y="1804573"/>
          <a:ext cx="1999734" cy="16812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988088" y="2888505"/>
          <a:ext cx="2101609" cy="666578"/>
        </a:xfrm>
        <a:prstGeom prst="chevron">
          <a:avLst>
            <a:gd name="adj" fmla="val 25000"/>
          </a:avLst>
        </a:prstGeom>
        <a:solidFill>
          <a:srgbClr val="FFC000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smtClean="0">
              <a:solidFill>
                <a:schemeClr val="tx1"/>
              </a:solidFill>
            </a:rPr>
            <a:t>Login</a:t>
          </a:r>
          <a:endParaRPr lang="pt-BR" sz="1700" kern="1200" noProof="0" dirty="0">
            <a:solidFill>
              <a:schemeClr val="tx1"/>
            </a:solidFill>
          </a:endParaRPr>
        </a:p>
      </dsp:txBody>
      <dsp:txXfrm>
        <a:off x="8154733" y="2888505"/>
        <a:ext cx="1768320" cy="666578"/>
      </dsp:txXfrm>
    </dsp:sp>
    <dsp:sp modelId="{B73D2BBA-574C-491E-A31C-8B6EA5CC871A}">
      <dsp:nvSpPr>
        <dsp:cNvPr id="0" name=""/>
        <dsp:cNvSpPr/>
      </dsp:nvSpPr>
      <dsp:spPr>
        <a:xfrm>
          <a:off x="8156217" y="989648"/>
          <a:ext cx="1706507" cy="141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>
              <a:solidFill>
                <a:srgbClr val="FF0000"/>
              </a:solidFill>
            </a:rPr>
            <a:t>Vincular Validação de Acesso na Tela Home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b="1" kern="1200" noProof="0" dirty="0">
            <a:solidFill>
              <a:schemeClr val="tx1"/>
            </a:solidFill>
          </a:endParaRPr>
        </a:p>
      </dsp:txBody>
      <dsp:txXfrm>
        <a:off x="8156217" y="989648"/>
        <a:ext cx="1706507" cy="1414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Destacar Processo Inicial em Divisas"/>
  <dgm:desc val="Use para mostrar uma progressão. uma linha do tempo; etapas sequenciais em uma tarefa, um processo ou um fluxo de trabalho; ou para enfatizar o movimento ou a direção. O texto de nível 1 é exibido dentro de uma forma de divisa, exceto à primeira forma que vem em uma forma inicial, enquanto o texto de nível 2 é exibido acima das formas de retângulo invisívei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Destacar Processo Inicial em Divisas"/>
  <dgm:desc val="Use para mostrar uma progressão. uma linha do tempo; etapas sequenciais em uma tarefa, um processo ou um fluxo de trabalho; ou para enfatizar o movimento ou a direção. O texto de nível 1 é exibido dentro de uma forma de divisa, exceto à primeira forma que vem em uma forma inicial, enquanto o texto de nível 2 é exibido acima das formas de retângulo invisívei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31/08/2023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31/08/2023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2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2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xmlns="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xmlns="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xmlns="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xmlns="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xmlns="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xmlns="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xmlns="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xmlns="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xmlns="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xmlns="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xmlns="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xmlns="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xmlns="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xmlns="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xmlns="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xmlns="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xmlns="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xmlns="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xmlns="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xmlns="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xmlns="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xmlns="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xmlns="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xmlns="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xmlns="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xmlns="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xmlns="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xmlns="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xmlns="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xmlns="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xmlns="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xmlns="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xmlns="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xmlns="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xmlns="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xmlns="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xmlns="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xmlns="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xmlns="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xmlns="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xmlns="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xmlns="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xmlns="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xmlns="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xmlns="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xmlns="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xmlns="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400" dirty="0"/>
              <a:t>CPF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sz="2000" dirty="0">
                <a:solidFill>
                  <a:schemeClr val="bg1"/>
                </a:solidFill>
              </a:rPr>
              <a:t>Controle Pessoal Financeiro</a:t>
            </a:r>
          </a:p>
          <a:p>
            <a:pPr rtl="0"/>
            <a:endParaRPr lang="pt-BR" dirty="0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xmlns="" id="{C71E733C-509D-F14B-29EE-31FDF4985F76}"/>
              </a:ext>
            </a:extLst>
          </p:cNvPr>
          <p:cNvSpPr txBox="1">
            <a:spLocks/>
          </p:cNvSpPr>
          <p:nvPr/>
        </p:nvSpPr>
        <p:spPr>
          <a:xfrm>
            <a:off x="7964424" y="621792"/>
            <a:ext cx="4114800" cy="728543"/>
          </a:xfrm>
          <a:prstGeom prst="rect">
            <a:avLst/>
          </a:prstGeom>
        </p:spPr>
        <p:txBody>
          <a:bodyPr rtlCol="0"/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0E57FD5E-AFC2-12D7-141A-6523D8C5A317}"/>
              </a:ext>
            </a:extLst>
          </p:cNvPr>
          <p:cNvSpPr txBox="1"/>
          <p:nvPr/>
        </p:nvSpPr>
        <p:spPr>
          <a:xfrm>
            <a:off x="1298448" y="6141494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Guilherme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José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Linha do </a:t>
            </a:r>
            <a:r>
              <a:rPr lang="pt-BR" dirty="0" smtClean="0"/>
              <a:t>desenvolvimento 24/08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=""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2</a:t>
            </a:fld>
            <a:endParaRPr lang="pt-BR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Espaço Reservado para Conteúdo 6" descr="Elemento gráfico SmartArt linha do tempo">
            <a:extLst>
              <a:ext uri="{FF2B5EF4-FFF2-40B4-BE49-F238E27FC236}">
                <a16:creationId xmlns=""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03419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234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Linha do </a:t>
            </a:r>
            <a:r>
              <a:rPr lang="pt-BR" dirty="0" smtClean="0"/>
              <a:t>desenvolvimento 31/08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pt-BR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Espaço Reservado para Conteúdo 6" descr="Elemento gráfico SmartArt linha do tempo">
            <a:extLst>
              <a:ext uri="{FF2B5EF4-FFF2-40B4-BE49-F238E27FC236}">
                <a16:creationId xmlns:a16="http://schemas.microsoft.com/office/drawing/2014/main" xmlns="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742943"/>
              </p:ext>
            </p:extLst>
          </p:nvPr>
        </p:nvGraphicFramePr>
        <p:xfrm>
          <a:off x="1525074" y="1841035"/>
          <a:ext cx="10091670" cy="4443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8167005_TF89338750_Win32" id="{D909BD3F-B240-4348-8BE3-67FDD68BA7A7}" vid="{4848699B-BB01-41E3-9EC4-3D97DFE5292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{700231FB-D990-4B64-91D4-3DC4E2B75A48}tf89338750_win32</Template>
  <TotalTime>35</TotalTime>
  <Words>131</Words>
  <Application>Microsoft Office PowerPoint</Application>
  <PresentationFormat>Personalizar</PresentationFormat>
  <Paragraphs>42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Personalizado</vt:lpstr>
      <vt:lpstr>CPF</vt:lpstr>
      <vt:lpstr>Linha do desenvolvimento 24/08</vt:lpstr>
      <vt:lpstr>Linha do desenvolvimento 31/08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CPF</dc:title>
  <dc:creator>JOSE WEVERTON DO NASCIMENTO PIRES</dc:creator>
  <cp:lastModifiedBy>Guilherme Capelli</cp:lastModifiedBy>
  <cp:revision>9</cp:revision>
  <dcterms:created xsi:type="dcterms:W3CDTF">2023-08-24T22:13:48Z</dcterms:created>
  <dcterms:modified xsi:type="dcterms:W3CDTF">2023-08-31T22:27:48Z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