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7"/>
  </p:notesMasterIdLst>
  <p:handoutMasterIdLst>
    <p:handoutMasterId r:id="rId8"/>
  </p:handoutMasterIdLst>
  <p:sldIdLst>
    <p:sldId id="306" r:id="rId5"/>
    <p:sldId id="303" r:id="rId6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84967" autoAdjust="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1392"/>
        <p:guide orient="horz" pos="3168"/>
        <p:guide pos="70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79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 rtlCol="0"/>
        <a:lstStyle/>
        <a:p>
          <a:pPr rtl="0"/>
          <a:endParaRPr lang="en-US"/>
        </a:p>
      </dgm:t>
    </dgm:pt>
    <dgm:pt modelId="{AACEAFD5-63CF-4AFC-B46F-BE086C5D447C}">
      <dgm:prSet phldrT="[Text]"/>
      <dgm:spPr>
        <a:solidFill>
          <a:srgbClr val="00B050"/>
        </a:solidFill>
        <a:ln>
          <a:solidFill>
            <a:schemeClr val="accent2"/>
          </a:solidFill>
        </a:ln>
      </dgm:spPr>
      <dgm:t>
        <a:bodyPr rtlCol="0"/>
        <a:lstStyle/>
        <a:p>
          <a:pPr rtl="0"/>
          <a:r>
            <a:rPr lang="pt-BR" noProof="0" dirty="0"/>
            <a:t>Home</a:t>
          </a:r>
        </a:p>
      </dgm:t>
    </dgm:pt>
    <dgm:pt modelId="{7A0BD8EC-BB4A-4912-A54E-6F39B681264E}" type="parTrans" cxnId="{AE101ABC-7EA3-4444-A576-8AB15A371C84}">
      <dgm:prSet/>
      <dgm:spPr/>
      <dgm:t>
        <a:bodyPr rtlCol="0"/>
        <a:lstStyle/>
        <a:p>
          <a:pPr rtl="0"/>
          <a:endParaRPr lang="pt-BR" noProof="0" dirty="0"/>
        </a:p>
      </dgm:t>
    </dgm:pt>
    <dgm:pt modelId="{7A8D4B4D-06E9-4958-810D-A6226B6AC588}" type="sibTrans" cxnId="{AE101ABC-7EA3-4444-A576-8AB15A371C84}">
      <dgm:prSet/>
      <dgm:spPr/>
      <dgm:t>
        <a:bodyPr rtlCol="0"/>
        <a:lstStyle/>
        <a:p>
          <a:pPr rtl="0"/>
          <a:endParaRPr lang="pt-BR" noProof="0" dirty="0"/>
        </a:p>
      </dgm:t>
    </dgm:pt>
    <dgm:pt modelId="{349299C9-846E-4827-813A-349CCCE20782}">
      <dgm:prSet phldrT="[Text]" custT="1"/>
      <dgm:spPr/>
      <dgm:t>
        <a:bodyPr rtlCol="0"/>
        <a:lstStyle/>
        <a:p>
          <a:pPr rtl="0"/>
          <a:r>
            <a:rPr lang="pt-BR" sz="2000" b="1" noProof="0" dirty="0"/>
            <a:t>Dashboard</a:t>
          </a:r>
        </a:p>
      </dgm:t>
    </dgm:pt>
    <dgm:pt modelId="{AEA27547-B9ED-4994-BD27-04EC297EF367}" type="parTrans" cxnId="{0EFA3039-6828-403C-9445-4359BA6645E6}">
      <dgm:prSet/>
      <dgm:spPr/>
      <dgm:t>
        <a:bodyPr rtlCol="0"/>
        <a:lstStyle/>
        <a:p>
          <a:pPr rtl="0"/>
          <a:endParaRPr lang="pt-BR" noProof="0" dirty="0"/>
        </a:p>
      </dgm:t>
    </dgm:pt>
    <dgm:pt modelId="{9D819F52-ACA0-4B08-8256-DF6BD8FA3A0B}" type="sibTrans" cxnId="{0EFA3039-6828-403C-9445-4359BA6645E6}">
      <dgm:prSet/>
      <dgm:spPr/>
      <dgm:t>
        <a:bodyPr rtlCol="0"/>
        <a:lstStyle/>
        <a:p>
          <a:pPr rtl="0"/>
          <a:endParaRPr lang="pt-BR" noProof="0" dirty="0"/>
        </a:p>
      </dgm:t>
    </dgm:pt>
    <dgm:pt modelId="{D07AD3FD-84FF-467E-9693-752776549C61}">
      <dgm:prSet phldrT="[Text]"/>
      <dgm:spPr>
        <a:solidFill>
          <a:srgbClr val="00B050"/>
        </a:solidFill>
        <a:ln>
          <a:solidFill>
            <a:schemeClr val="accent1"/>
          </a:solidFill>
        </a:ln>
      </dgm:spPr>
      <dgm:t>
        <a:bodyPr rtlCol="0"/>
        <a:lstStyle/>
        <a:p>
          <a:pPr rtl="0"/>
          <a:r>
            <a:rPr lang="pt-BR" noProof="0" dirty="0"/>
            <a:t>Lanc. Despesa</a:t>
          </a:r>
        </a:p>
      </dgm:t>
    </dgm:pt>
    <dgm:pt modelId="{7B691773-F524-4FAD-A272-BDF0B0C4370A}" type="parTrans" cxnId="{55492768-9A5E-4F74-AC7C-959C5C24EFD3}">
      <dgm:prSet/>
      <dgm:spPr/>
      <dgm:t>
        <a:bodyPr rtlCol="0"/>
        <a:lstStyle/>
        <a:p>
          <a:pPr rtl="0"/>
          <a:endParaRPr lang="pt-BR" noProof="0" dirty="0"/>
        </a:p>
      </dgm:t>
    </dgm:pt>
    <dgm:pt modelId="{A8C9B7A9-BC2A-4753-B7F0-F2E361D95520}" type="sibTrans" cxnId="{55492768-9A5E-4F74-AC7C-959C5C24EFD3}">
      <dgm:prSet/>
      <dgm:spPr/>
      <dgm:t>
        <a:bodyPr rtlCol="0"/>
        <a:lstStyle/>
        <a:p>
          <a:pPr rtl="0"/>
          <a:endParaRPr lang="pt-BR" noProof="0" dirty="0"/>
        </a:p>
      </dgm:t>
    </dgm:pt>
    <dgm:pt modelId="{5D70EFF5-8B31-4A1F-AE44-51E4CF0013EB}">
      <dgm:prSet phldrT="[Text]" custT="1"/>
      <dgm:spPr/>
      <dgm:t>
        <a:bodyPr rtlCol="0"/>
        <a:lstStyle/>
        <a:p>
          <a:pPr rtl="0"/>
          <a:r>
            <a:rPr lang="pt-BR" sz="1600" b="1" i="0" u="none" noProof="0" dirty="0">
              <a:solidFill>
                <a:schemeClr val="tx1"/>
              </a:solidFill>
            </a:rPr>
            <a:t>Get (Grupo Despesa)</a:t>
          </a:r>
          <a:endParaRPr lang="pt-BR" sz="1600" b="1" noProof="0" dirty="0">
            <a:solidFill>
              <a:schemeClr val="tx1"/>
            </a:solidFill>
          </a:endParaRPr>
        </a:p>
      </dgm:t>
    </dgm:pt>
    <dgm:pt modelId="{96C720A0-FEEF-48D1-8DF6-ABA03C304822}" type="parTrans" cxnId="{E97FF64F-8020-497E-AE7D-2395DDA4560D}">
      <dgm:prSet/>
      <dgm:spPr/>
      <dgm:t>
        <a:bodyPr rtlCol="0"/>
        <a:lstStyle/>
        <a:p>
          <a:pPr rtl="0"/>
          <a:endParaRPr lang="pt-BR" noProof="0" dirty="0"/>
        </a:p>
      </dgm:t>
    </dgm:pt>
    <dgm:pt modelId="{B6A59CDE-18AD-4553-B6C5-FF001A8E8510}" type="sibTrans" cxnId="{E97FF64F-8020-497E-AE7D-2395DDA4560D}">
      <dgm:prSet/>
      <dgm:spPr/>
      <dgm:t>
        <a:bodyPr rtlCol="0"/>
        <a:lstStyle/>
        <a:p>
          <a:pPr rtl="0"/>
          <a:endParaRPr lang="pt-BR" noProof="0" dirty="0"/>
        </a:p>
      </dgm:t>
    </dgm:pt>
    <dgm:pt modelId="{D71FC021-6A65-44D1-95B9-0E6C89079866}">
      <dgm:prSet phldrT="[Text]"/>
      <dgm:spPr>
        <a:solidFill>
          <a:srgbClr val="00B050"/>
        </a:solidFill>
        <a:ln>
          <a:solidFill>
            <a:schemeClr val="accent5"/>
          </a:solidFill>
        </a:ln>
      </dgm:spPr>
      <dgm:t>
        <a:bodyPr rtlCol="0"/>
        <a:lstStyle/>
        <a:p>
          <a:pPr rtl="0"/>
          <a:r>
            <a:rPr lang="pt-BR" noProof="0" dirty="0"/>
            <a:t>Conta Bancária</a:t>
          </a:r>
        </a:p>
      </dgm:t>
    </dgm:pt>
    <dgm:pt modelId="{862AAE39-3AAD-40E3-BA20-90187BD73242}" type="parTrans" cxnId="{53239C96-427C-420B-95DC-546F3B30ED65}">
      <dgm:prSet/>
      <dgm:spPr/>
      <dgm:t>
        <a:bodyPr rtlCol="0"/>
        <a:lstStyle/>
        <a:p>
          <a:pPr rtl="0"/>
          <a:endParaRPr lang="pt-BR" noProof="0" dirty="0"/>
        </a:p>
      </dgm:t>
    </dgm:pt>
    <dgm:pt modelId="{9B090D9D-470E-46E2-AABB-0368A52481AA}" type="sibTrans" cxnId="{53239C96-427C-420B-95DC-546F3B30ED65}">
      <dgm:prSet/>
      <dgm:spPr/>
      <dgm:t>
        <a:bodyPr rtlCol="0"/>
        <a:lstStyle/>
        <a:p>
          <a:pPr rtl="0"/>
          <a:endParaRPr lang="pt-BR" noProof="0" dirty="0"/>
        </a:p>
      </dgm:t>
    </dgm:pt>
    <dgm:pt modelId="{4A6BB192-9983-4F48-BBC5-6E384EED7EC5}">
      <dgm:prSet phldrT="[Text]" custT="1"/>
      <dgm:spPr/>
      <dgm:t>
        <a:bodyPr rtlCol="0"/>
        <a:lstStyle/>
        <a:p>
          <a:pPr rtl="0"/>
          <a:r>
            <a:rPr lang="pt-BR" sz="1800" b="1" i="0" u="none" noProof="0" dirty="0">
              <a:solidFill>
                <a:schemeClr val="tx1"/>
              </a:solidFill>
            </a:rPr>
            <a:t>Post (Banco)</a:t>
          </a:r>
          <a:endParaRPr lang="pt-BR" sz="1800" b="1" noProof="0" dirty="0">
            <a:solidFill>
              <a:schemeClr val="tx1"/>
            </a:solidFill>
          </a:endParaRPr>
        </a:p>
      </dgm:t>
    </dgm:pt>
    <dgm:pt modelId="{230A6E4A-6CED-4DC0-AEFE-6859FE07B658}" type="parTrans" cxnId="{E3115EEA-DE9C-4F06-B8B3-BEB263D5F2B1}">
      <dgm:prSet/>
      <dgm:spPr/>
      <dgm:t>
        <a:bodyPr rtlCol="0"/>
        <a:lstStyle/>
        <a:p>
          <a:pPr rtl="0"/>
          <a:endParaRPr lang="pt-BR" noProof="0" dirty="0"/>
        </a:p>
      </dgm:t>
    </dgm:pt>
    <dgm:pt modelId="{0B568EC2-5D2A-4B00-8047-B7832F245B44}" type="sibTrans" cxnId="{E3115EEA-DE9C-4F06-B8B3-BEB263D5F2B1}">
      <dgm:prSet/>
      <dgm:spPr/>
      <dgm:t>
        <a:bodyPr rtlCol="0"/>
        <a:lstStyle/>
        <a:p>
          <a:pPr rtl="0"/>
          <a:endParaRPr lang="pt-BR" noProof="0" dirty="0"/>
        </a:p>
      </dgm:t>
    </dgm:pt>
    <dgm:pt modelId="{5EDA317F-AB2E-47DE-BA46-16FA60C3C561}">
      <dgm:prSet phldrT="[Text]"/>
      <dgm:spPr>
        <a:solidFill>
          <a:schemeClr val="accent4">
            <a:lumMod val="75000"/>
          </a:schemeClr>
        </a:solidFill>
        <a:ln>
          <a:solidFill>
            <a:schemeClr val="accent3"/>
          </a:solidFill>
        </a:ln>
      </dgm:spPr>
      <dgm:t>
        <a:bodyPr rtlCol="0"/>
        <a:lstStyle/>
        <a:p>
          <a:pPr rtl="0"/>
          <a:r>
            <a:rPr lang="pt-BR" noProof="0" dirty="0"/>
            <a:t>Relatórios</a:t>
          </a:r>
        </a:p>
      </dgm:t>
    </dgm:pt>
    <dgm:pt modelId="{775EBB35-E8CF-4A14-B0A8-45A53D65E711}" type="parTrans" cxnId="{7B8F902E-4BA3-41AA-9991-54805A6B93DE}">
      <dgm:prSet/>
      <dgm:spPr/>
      <dgm:t>
        <a:bodyPr rtlCol="0"/>
        <a:lstStyle/>
        <a:p>
          <a:pPr rtl="0"/>
          <a:endParaRPr lang="pt-BR" noProof="0" dirty="0"/>
        </a:p>
      </dgm:t>
    </dgm:pt>
    <dgm:pt modelId="{A75B061E-69EA-487C-8330-1430DA0F139D}" type="sibTrans" cxnId="{7B8F902E-4BA3-41AA-9991-54805A6B93DE}">
      <dgm:prSet/>
      <dgm:spPr/>
      <dgm:t>
        <a:bodyPr rtlCol="0"/>
        <a:lstStyle/>
        <a:p>
          <a:pPr rtl="0"/>
          <a:endParaRPr lang="pt-BR" noProof="0" dirty="0"/>
        </a:p>
      </dgm:t>
    </dgm:pt>
    <dgm:pt modelId="{7B2FF309-5120-45E2-ACC8-F8FAA9DBDA55}">
      <dgm:prSet phldrT="[Text]"/>
      <dgm:spPr>
        <a:solidFill>
          <a:srgbClr val="FF0000"/>
        </a:solidFill>
        <a:ln>
          <a:solidFill>
            <a:schemeClr val="accent4"/>
          </a:solidFill>
        </a:ln>
      </dgm:spPr>
      <dgm:t>
        <a:bodyPr rtlCol="0"/>
        <a:lstStyle/>
        <a:p>
          <a:pPr rtl="0"/>
          <a:r>
            <a:rPr lang="pt-BR" noProof="0" dirty="0"/>
            <a:t>Login</a:t>
          </a:r>
        </a:p>
      </dgm:t>
    </dgm:pt>
    <dgm:pt modelId="{2CF5AF8A-5687-489A-9838-EDDBB760D421}" type="parTrans" cxnId="{D35DB9DA-961B-46CD-BB14-44CD766D8CB7}">
      <dgm:prSet/>
      <dgm:spPr/>
      <dgm:t>
        <a:bodyPr rtlCol="0"/>
        <a:lstStyle/>
        <a:p>
          <a:pPr rtl="0"/>
          <a:endParaRPr lang="pt-BR" noProof="0" dirty="0"/>
        </a:p>
      </dgm:t>
    </dgm:pt>
    <dgm:pt modelId="{D5CAA101-B828-45D7-965B-F77CD6FBA109}" type="sibTrans" cxnId="{D35DB9DA-961B-46CD-BB14-44CD766D8CB7}">
      <dgm:prSet/>
      <dgm:spPr/>
      <dgm:t>
        <a:bodyPr rtlCol="0"/>
        <a:lstStyle/>
        <a:p>
          <a:pPr rtl="0"/>
          <a:endParaRPr lang="pt-BR" noProof="0" dirty="0"/>
        </a:p>
      </dgm:t>
    </dgm:pt>
    <dgm:pt modelId="{EE155DB2-6788-4019-961C-F8B89C275CE8}">
      <dgm:prSet phldrT="[Text]" custT="1"/>
      <dgm:spPr/>
      <dgm:t>
        <a:bodyPr rtlCol="0"/>
        <a:lstStyle/>
        <a:p>
          <a:pPr rtl="0"/>
          <a:r>
            <a:rPr lang="pt-BR" sz="1800" b="1" noProof="0" dirty="0">
              <a:solidFill>
                <a:schemeClr val="tx1"/>
              </a:solidFill>
            </a:rPr>
            <a:t>Cadastro (Post)</a:t>
          </a:r>
        </a:p>
      </dgm:t>
    </dgm:pt>
    <dgm:pt modelId="{8395B9D5-FF39-4045-8569-9C13F11FB1E5}" type="parTrans" cxnId="{E3D274C7-DB39-45B8-B18F-742495FE5026}">
      <dgm:prSet/>
      <dgm:spPr/>
      <dgm:t>
        <a:bodyPr rtlCol="0"/>
        <a:lstStyle/>
        <a:p>
          <a:pPr rtl="0"/>
          <a:endParaRPr lang="pt-BR" noProof="0" dirty="0"/>
        </a:p>
      </dgm:t>
    </dgm:pt>
    <dgm:pt modelId="{F94C628D-62C1-4AF5-B102-2A2AA7FD22DE}" type="sibTrans" cxnId="{E3D274C7-DB39-45B8-B18F-742495FE5026}">
      <dgm:prSet/>
      <dgm:spPr/>
      <dgm:t>
        <a:bodyPr rtlCol="0"/>
        <a:lstStyle/>
        <a:p>
          <a:pPr rtl="0"/>
          <a:endParaRPr lang="pt-BR" noProof="0" dirty="0"/>
        </a:p>
      </dgm:t>
    </dgm:pt>
    <dgm:pt modelId="{B528CD67-281A-429C-BB9B-BE287DB82CBC}">
      <dgm:prSet phldrT="[Text]" custT="1"/>
      <dgm:spPr/>
      <dgm:t>
        <a:bodyPr rtlCol="0"/>
        <a:lstStyle/>
        <a:p>
          <a:pPr rtl="0"/>
          <a:r>
            <a:rPr lang="pt-BR" sz="2000" b="1" noProof="0" dirty="0"/>
            <a:t>Get (Saldo, Despesas em aberto)</a:t>
          </a:r>
        </a:p>
      </dgm:t>
    </dgm:pt>
    <dgm:pt modelId="{1E80F57E-FDBC-4C3A-9D59-53FCB256B080}" type="parTrans" cxnId="{EE7A807F-E6ED-4A60-AEA2-30AC215B7427}">
      <dgm:prSet/>
      <dgm:spPr/>
      <dgm:t>
        <a:bodyPr/>
        <a:lstStyle/>
        <a:p>
          <a:endParaRPr lang="pt-BR"/>
        </a:p>
      </dgm:t>
    </dgm:pt>
    <dgm:pt modelId="{8E9DCC4B-3F7D-4F83-8115-C6BCE0B2DD5B}" type="sibTrans" cxnId="{EE7A807F-E6ED-4A60-AEA2-30AC215B7427}">
      <dgm:prSet/>
      <dgm:spPr/>
      <dgm:t>
        <a:bodyPr/>
        <a:lstStyle/>
        <a:p>
          <a:endParaRPr lang="pt-BR"/>
        </a:p>
      </dgm:t>
    </dgm:pt>
    <dgm:pt modelId="{9BC01348-E6A0-4ADB-ABAB-528714546FAC}">
      <dgm:prSet phldrT="[Text]" custT="1"/>
      <dgm:spPr/>
      <dgm:t>
        <a:bodyPr rtlCol="0"/>
        <a:lstStyle/>
        <a:p>
          <a:pPr rtl="0"/>
          <a:r>
            <a:rPr lang="pt-BR" sz="1600" b="1" noProof="0" dirty="0">
              <a:solidFill>
                <a:schemeClr val="tx1"/>
              </a:solidFill>
            </a:rPr>
            <a:t>Post (Grupo Despesa)</a:t>
          </a:r>
        </a:p>
      </dgm:t>
    </dgm:pt>
    <dgm:pt modelId="{9859D59C-2D06-49CF-8D42-1D2FBF94245D}" type="parTrans" cxnId="{648DEAA2-1C30-45AC-8662-FC5A5D379398}">
      <dgm:prSet/>
      <dgm:spPr/>
      <dgm:t>
        <a:bodyPr/>
        <a:lstStyle/>
        <a:p>
          <a:endParaRPr lang="pt-BR"/>
        </a:p>
      </dgm:t>
    </dgm:pt>
    <dgm:pt modelId="{8898EA79-DA44-47B3-8B34-3D111FC17EF5}" type="sibTrans" cxnId="{648DEAA2-1C30-45AC-8662-FC5A5D379398}">
      <dgm:prSet/>
      <dgm:spPr/>
      <dgm:t>
        <a:bodyPr/>
        <a:lstStyle/>
        <a:p>
          <a:endParaRPr lang="pt-BR"/>
        </a:p>
      </dgm:t>
    </dgm:pt>
    <dgm:pt modelId="{40040BCE-18CB-40F0-9385-EC7AC48D3E28}">
      <dgm:prSet phldrT="[Text]" custT="1"/>
      <dgm:spPr/>
      <dgm:t>
        <a:bodyPr rtlCol="0"/>
        <a:lstStyle/>
        <a:p>
          <a:pPr rtl="0"/>
          <a:r>
            <a:rPr lang="pt-BR" sz="1600" b="1" i="0" u="none" noProof="0" dirty="0">
              <a:solidFill>
                <a:schemeClr val="tx1"/>
              </a:solidFill>
            </a:rPr>
            <a:t>Post (Lançamento Despesa) </a:t>
          </a:r>
          <a:endParaRPr lang="pt-BR" sz="1600" b="1" noProof="0" dirty="0">
            <a:solidFill>
              <a:schemeClr val="tx1"/>
            </a:solidFill>
          </a:endParaRPr>
        </a:p>
      </dgm:t>
    </dgm:pt>
    <dgm:pt modelId="{E8BC208C-1100-415A-9615-9920EC2ACAF5}" type="parTrans" cxnId="{F3115C24-CC28-4D63-B701-4006602DE347}">
      <dgm:prSet/>
      <dgm:spPr/>
      <dgm:t>
        <a:bodyPr/>
        <a:lstStyle/>
        <a:p>
          <a:endParaRPr lang="pt-BR"/>
        </a:p>
      </dgm:t>
    </dgm:pt>
    <dgm:pt modelId="{8911195F-6B95-4F26-AFA1-66CC7057F0EE}" type="sibTrans" cxnId="{F3115C24-CC28-4D63-B701-4006602DE347}">
      <dgm:prSet/>
      <dgm:spPr/>
      <dgm:t>
        <a:bodyPr/>
        <a:lstStyle/>
        <a:p>
          <a:endParaRPr lang="pt-BR"/>
        </a:p>
      </dgm:t>
    </dgm:pt>
    <dgm:pt modelId="{79B6F25A-DB7F-4286-8CBF-B8EB48C4BBB4}">
      <dgm:prSet phldrT="[Text]" custT="1"/>
      <dgm:spPr/>
      <dgm:t>
        <a:bodyPr rtlCol="0"/>
        <a:lstStyle/>
        <a:p>
          <a:pPr rtl="0"/>
          <a:r>
            <a:rPr lang="pt-BR" sz="1800" b="1" noProof="0" dirty="0" err="1">
              <a:solidFill>
                <a:schemeClr val="tx1"/>
              </a:solidFill>
            </a:rPr>
            <a:t>Get</a:t>
          </a:r>
          <a:r>
            <a:rPr lang="pt-BR" sz="1800" b="1" noProof="0" dirty="0">
              <a:solidFill>
                <a:schemeClr val="tx1"/>
              </a:solidFill>
            </a:rPr>
            <a:t>(Banco)</a:t>
          </a:r>
        </a:p>
      </dgm:t>
    </dgm:pt>
    <dgm:pt modelId="{80B0A85B-6F6A-4ABD-A2F0-352261212368}" type="parTrans" cxnId="{F19B1537-5D8E-4622-A6B7-65BF19963778}">
      <dgm:prSet/>
      <dgm:spPr/>
      <dgm:t>
        <a:bodyPr/>
        <a:lstStyle/>
        <a:p>
          <a:endParaRPr lang="pt-BR"/>
        </a:p>
      </dgm:t>
    </dgm:pt>
    <dgm:pt modelId="{24F2AC6F-AD9D-410E-A777-700506A48698}" type="sibTrans" cxnId="{F19B1537-5D8E-4622-A6B7-65BF19963778}">
      <dgm:prSet/>
      <dgm:spPr/>
      <dgm:t>
        <a:bodyPr/>
        <a:lstStyle/>
        <a:p>
          <a:endParaRPr lang="pt-BR"/>
        </a:p>
      </dgm:t>
    </dgm:pt>
    <dgm:pt modelId="{2D9933D4-7578-4B24-8736-E3BEE0694643}">
      <dgm:prSet phldrT="[Text]" custT="1"/>
      <dgm:spPr/>
      <dgm:t>
        <a:bodyPr rtlCol="0"/>
        <a:lstStyle/>
        <a:p>
          <a:pPr rtl="0"/>
          <a:r>
            <a:rPr lang="pt-BR" sz="1800" b="1" noProof="0" dirty="0">
              <a:solidFill>
                <a:schemeClr val="tx1"/>
              </a:solidFill>
            </a:rPr>
            <a:t>Post(Agência)</a:t>
          </a:r>
        </a:p>
      </dgm:t>
    </dgm:pt>
    <dgm:pt modelId="{CBD1302B-ADA9-47E0-B8D0-0CA70EC6C008}" type="parTrans" cxnId="{B7D31C43-B007-4E8C-8CF2-59C4C25B1D09}">
      <dgm:prSet/>
      <dgm:spPr/>
      <dgm:t>
        <a:bodyPr/>
        <a:lstStyle/>
        <a:p>
          <a:endParaRPr lang="pt-BR"/>
        </a:p>
      </dgm:t>
    </dgm:pt>
    <dgm:pt modelId="{EC7F8D75-2153-4472-AF85-66CED6539605}" type="sibTrans" cxnId="{B7D31C43-B007-4E8C-8CF2-59C4C25B1D09}">
      <dgm:prSet/>
      <dgm:spPr/>
      <dgm:t>
        <a:bodyPr/>
        <a:lstStyle/>
        <a:p>
          <a:endParaRPr lang="pt-BR"/>
        </a:p>
      </dgm:t>
    </dgm:pt>
    <dgm:pt modelId="{F757DBC8-3670-4122-937A-47DB91C0F3FE}">
      <dgm:prSet phldrT="[Text]" custT="1"/>
      <dgm:spPr/>
      <dgm:t>
        <a:bodyPr rtlCol="0"/>
        <a:lstStyle/>
        <a:p>
          <a:pPr rtl="0"/>
          <a:r>
            <a:rPr lang="pt-BR" sz="1800" b="1" i="0" u="none" noProof="0" dirty="0"/>
            <a:t>Lançamento de despesas pagas e em abertas. GET</a:t>
          </a:r>
          <a:endParaRPr lang="pt-BR" sz="1800" b="1" noProof="0" dirty="0"/>
        </a:p>
      </dgm:t>
    </dgm:pt>
    <dgm:pt modelId="{A46A41DD-2CA4-4800-8F85-546ABB24ED07}" type="sibTrans" cxnId="{8A3D4B73-3658-4A4C-9DFE-F59E22A79482}">
      <dgm:prSet/>
      <dgm:spPr/>
      <dgm:t>
        <a:bodyPr rtlCol="0"/>
        <a:lstStyle/>
        <a:p>
          <a:pPr rtl="0"/>
          <a:endParaRPr lang="pt-BR" noProof="0" dirty="0"/>
        </a:p>
      </dgm:t>
    </dgm:pt>
    <dgm:pt modelId="{8F483F27-8D97-48E5-9210-1B448F1CE277}" type="parTrans" cxnId="{8A3D4B73-3658-4A4C-9DFE-F59E22A79482}">
      <dgm:prSet/>
      <dgm:spPr/>
      <dgm:t>
        <a:bodyPr rtlCol="0"/>
        <a:lstStyle/>
        <a:p>
          <a:pPr rtl="0"/>
          <a:endParaRPr lang="pt-BR" noProof="0" dirty="0"/>
        </a:p>
      </dgm:t>
    </dgm:pt>
    <dgm:pt modelId="{E671D01E-F2C7-424F-8B75-DD6B12EB34EA}">
      <dgm:prSet phldrT="[Text]" custT="1"/>
      <dgm:spPr/>
      <dgm:t>
        <a:bodyPr rtlCol="0"/>
        <a:lstStyle/>
        <a:p>
          <a:pPr rtl="0"/>
          <a:r>
            <a:rPr lang="pt-BR" sz="1800" b="1" i="0" u="none" noProof="0" dirty="0">
              <a:solidFill>
                <a:srgbClr val="FF0000"/>
              </a:solidFill>
            </a:rPr>
            <a:t>Saldo de contas bancárias</a:t>
          </a:r>
          <a:r>
            <a:rPr lang="pt-BR" sz="1800" b="0" i="0" u="none" noProof="0" dirty="0">
              <a:solidFill>
                <a:srgbClr val="FF0000"/>
              </a:solidFill>
            </a:rPr>
            <a:t> </a:t>
          </a:r>
          <a:endParaRPr lang="pt-BR" sz="1800" noProof="0" dirty="0">
            <a:solidFill>
              <a:srgbClr val="FF0000"/>
            </a:solidFill>
          </a:endParaRPr>
        </a:p>
      </dgm:t>
    </dgm:pt>
    <dgm:pt modelId="{30500BBF-1F9D-4FA8-8740-4A78A50F6C46}" type="parTrans" cxnId="{7A4DD0FC-F1ED-409B-B054-CE99B3FF8976}">
      <dgm:prSet/>
      <dgm:spPr/>
      <dgm:t>
        <a:bodyPr/>
        <a:lstStyle/>
        <a:p>
          <a:endParaRPr lang="pt-BR"/>
        </a:p>
      </dgm:t>
    </dgm:pt>
    <dgm:pt modelId="{285C6DD0-5199-4EEE-B0F4-084CC62A4B38}" type="sibTrans" cxnId="{7A4DD0FC-F1ED-409B-B054-CE99B3FF8976}">
      <dgm:prSet/>
      <dgm:spPr/>
      <dgm:t>
        <a:bodyPr/>
        <a:lstStyle/>
        <a:p>
          <a:endParaRPr lang="pt-BR"/>
        </a:p>
      </dgm:t>
    </dgm:pt>
    <dgm:pt modelId="{0FD56F57-EE3E-44FA-9122-186E18317B7F}">
      <dgm:prSet phldrT="[Text]" custT="1"/>
      <dgm:spPr/>
      <dgm:t>
        <a:bodyPr rtlCol="0"/>
        <a:lstStyle/>
        <a:p>
          <a:pPr rtl="0"/>
          <a:r>
            <a:rPr lang="pt-BR" sz="1800" b="1" noProof="0" dirty="0" smtClean="0">
              <a:solidFill>
                <a:schemeClr val="tx1"/>
              </a:solidFill>
            </a:rPr>
            <a:t>Listar Usuário (Get)</a:t>
          </a:r>
          <a:endParaRPr lang="pt-BR" sz="1800" b="1" noProof="0" dirty="0">
            <a:solidFill>
              <a:schemeClr val="tx1"/>
            </a:solidFill>
          </a:endParaRPr>
        </a:p>
      </dgm:t>
    </dgm:pt>
    <dgm:pt modelId="{96DBA1B4-5128-485D-9895-2A7511EB7FC2}" type="parTrans" cxnId="{5C8E330F-7A09-470F-B0F0-3C233F2C2AAF}">
      <dgm:prSet/>
      <dgm:spPr/>
      <dgm:t>
        <a:bodyPr/>
        <a:lstStyle/>
        <a:p>
          <a:endParaRPr lang="pt-BR"/>
        </a:p>
      </dgm:t>
    </dgm:pt>
    <dgm:pt modelId="{1A2F4396-56C4-4402-804D-9E09D5B73215}" type="sibTrans" cxnId="{5C8E330F-7A09-470F-B0F0-3C233F2C2AAF}">
      <dgm:prSet/>
      <dgm:spPr/>
      <dgm:t>
        <a:bodyPr/>
        <a:lstStyle/>
        <a:p>
          <a:endParaRPr lang="pt-BR"/>
        </a:p>
      </dgm:t>
    </dgm:pt>
    <dgm:pt modelId="{721EEE70-5B6F-48DB-8ABF-E1A4E7B3E61C}">
      <dgm:prSet phldrT="[Text]" custT="1"/>
      <dgm:spPr/>
      <dgm:t>
        <a:bodyPr rtlCol="0"/>
        <a:lstStyle/>
        <a:p>
          <a:pPr rtl="0"/>
          <a:r>
            <a:rPr lang="pt-BR" sz="1800" b="1" noProof="0" dirty="0" smtClean="0">
              <a:solidFill>
                <a:schemeClr val="tx1"/>
              </a:solidFill>
            </a:rPr>
            <a:t>E-mail Único Validador</a:t>
          </a:r>
        </a:p>
        <a:p>
          <a:pPr rtl="0"/>
          <a:endParaRPr lang="pt-BR" sz="1800" noProof="0" dirty="0" smtClean="0">
            <a:solidFill>
              <a:schemeClr val="tx1"/>
            </a:solidFill>
          </a:endParaRPr>
        </a:p>
        <a:p>
          <a:pPr rtl="0"/>
          <a:endParaRPr lang="pt-BR" sz="1800" noProof="0" dirty="0">
            <a:solidFill>
              <a:schemeClr val="tx1"/>
            </a:solidFill>
          </a:endParaRPr>
        </a:p>
      </dgm:t>
    </dgm:pt>
    <dgm:pt modelId="{5D71167C-FEE5-4FAD-A827-5E43E8C6739A}" type="parTrans" cxnId="{EA39D7BC-2CA1-4CAD-93B3-32990B292F2D}">
      <dgm:prSet/>
      <dgm:spPr/>
      <dgm:t>
        <a:bodyPr/>
        <a:lstStyle/>
        <a:p>
          <a:endParaRPr lang="pt-BR"/>
        </a:p>
      </dgm:t>
    </dgm:pt>
    <dgm:pt modelId="{CA6048AA-CB29-4FCB-8EFF-4639F8FB180F}" type="sibTrans" cxnId="{EA39D7BC-2CA1-4CAD-93B3-32990B292F2D}">
      <dgm:prSet/>
      <dgm:spPr/>
      <dgm:t>
        <a:bodyPr/>
        <a:lstStyle/>
        <a:p>
          <a:endParaRPr lang="pt-BR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>
        <a:ln>
          <a:solidFill>
            <a:schemeClr val="accent2"/>
          </a:solidFill>
        </a:ln>
      </dgm:spPr>
    </dgm:pt>
    <dgm:pt modelId="{CA3A6A4E-2D39-41D2-A6B1-B590D0C452D2}" type="pres">
      <dgm:prSet presAssocID="{AACEAFD5-63CF-4AFC-B46F-BE086C5D447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10D7AA7-A541-4507-BE7F-36CCF210089F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>
        <a:ln>
          <a:solidFill>
            <a:schemeClr val="accent1"/>
          </a:solidFill>
        </a:ln>
      </dgm:spPr>
    </dgm:pt>
    <dgm:pt modelId="{6C46E586-0364-4C52-98F9-74A7ACD803D1}" type="pres">
      <dgm:prSet presAssocID="{D07AD3FD-84FF-467E-9693-752776549C6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E07F9E4-149C-4A89-848F-4ABDD305F0C5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>
        <a:ln>
          <a:solidFill>
            <a:schemeClr val="accent5"/>
          </a:solidFill>
        </a:ln>
      </dgm:spPr>
    </dgm:pt>
    <dgm:pt modelId="{7A0B5EFC-88FB-4ED5-994F-D5F6584C2293}" type="pres">
      <dgm:prSet presAssocID="{D71FC021-6A65-44D1-95B9-0E6C8907986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D7B29F2-0D66-4B4B-BC8A-82DA23575305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ABAA172-7B81-4C6B-BCF2-4572322515C5}" type="pres">
      <dgm:prSet presAssocID="{D71FC021-6A65-44D1-95B9-0E6C89079866}" presName="EmptyPlaceHolder" presStyleCnt="0"/>
      <dgm:spPr/>
    </dgm:pt>
    <dgm:pt modelId="{0B65942F-B336-42B6-A72B-DA6B6B07B79B}" type="pres">
      <dgm:prSet presAssocID="{9B090D9D-470E-46E2-AABB-0368A52481AA}" presName="space" presStyleCnt="0"/>
      <dgm:spPr/>
    </dgm:pt>
    <dgm:pt modelId="{1D5539F6-8B97-4801-8139-D49EE44FFF3E}" type="pres">
      <dgm:prSet presAssocID="{5EDA317F-AB2E-47DE-BA46-16FA60C3C561}" presName="composite" presStyleCnt="0"/>
      <dgm:spPr/>
    </dgm:pt>
    <dgm:pt modelId="{2377F551-4CF6-4656-B644-60A7FC1B0F64}" type="pres">
      <dgm:prSet presAssocID="{5EDA317F-AB2E-47DE-BA46-16FA60C3C561}" presName="L" presStyleLbl="solidFgAcc1" presStyleIdx="3" presStyleCnt="5">
        <dgm:presLayoutVars>
          <dgm:chMax val="0"/>
          <dgm:chPref val="0"/>
        </dgm:presLayoutVars>
      </dgm:prSet>
      <dgm:spPr>
        <a:ln>
          <a:solidFill>
            <a:schemeClr val="accent3"/>
          </a:solidFill>
        </a:ln>
      </dgm:spPr>
    </dgm:pt>
    <dgm:pt modelId="{69ED255C-64AC-4764-BC2C-7679ECCC9FE9}" type="pres">
      <dgm:prSet presAssocID="{5EDA317F-AB2E-47DE-BA46-16FA60C3C561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F1B09A6-DA7E-41D1-B8A6-E3B6E775E5C1}" type="pres">
      <dgm:prSet presAssocID="{5EDA317F-AB2E-47DE-BA46-16FA60C3C561}" presName="desTx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9DACDC6-8676-47A4-A430-164754F46172}" type="pres">
      <dgm:prSet presAssocID="{5EDA317F-AB2E-47DE-BA46-16FA60C3C561}" presName="EmptyPlaceHolder" presStyleCnt="0"/>
      <dgm:spPr/>
    </dgm:pt>
    <dgm:pt modelId="{38A6C30B-D5BF-4A1A-A273-D265DC00F2EC}" type="pres">
      <dgm:prSet presAssocID="{A75B061E-69EA-487C-8330-1430DA0F139D}" presName="space" presStyleCnt="0"/>
      <dgm:spPr/>
    </dgm:pt>
    <dgm:pt modelId="{761684DA-3DB5-4618-9A30-6E2731CDFCA3}" type="pres">
      <dgm:prSet presAssocID="{7B2FF309-5120-45E2-ACC8-F8FAA9DBDA55}" presName="composite" presStyleCnt="0"/>
      <dgm:spPr/>
    </dgm:pt>
    <dgm:pt modelId="{E2C584B7-5B6E-4F6E-A7B8-E679FEF7BC4D}" type="pres">
      <dgm:prSet presAssocID="{7B2FF309-5120-45E2-ACC8-F8FAA9DBDA55}" presName="L" presStyleLbl="solidFgAcc1" presStyleIdx="4" presStyleCnt="5">
        <dgm:presLayoutVars>
          <dgm:chMax val="0"/>
          <dgm:chPref val="0"/>
        </dgm:presLayoutVars>
      </dgm:prSet>
      <dgm:spPr>
        <a:ln>
          <a:solidFill>
            <a:schemeClr val="accent4"/>
          </a:solidFill>
        </a:ln>
      </dgm:spPr>
    </dgm:pt>
    <dgm:pt modelId="{B89F8758-DA9D-4018-859A-710084D7ABF3}" type="pres">
      <dgm:prSet presAssocID="{7B2FF309-5120-45E2-ACC8-F8FAA9DBDA55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73D2BBA-574C-491E-A31C-8B6EA5CC871A}" type="pres">
      <dgm:prSet presAssocID="{7B2FF309-5120-45E2-ACC8-F8FAA9DBDA55}" presName="desTx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C9D8E0A-674F-4E74-BF10-5C0EF64E638E}" type="pres">
      <dgm:prSet presAssocID="{7B2FF309-5120-45E2-ACC8-F8FAA9DBDA55}" presName="EmptyPlaceHolder" presStyleCnt="0"/>
      <dgm:spPr/>
    </dgm:pt>
  </dgm:ptLst>
  <dgm:cxnLst>
    <dgm:cxn modelId="{5C8E330F-7A09-470F-B0F0-3C233F2C2AAF}" srcId="{7B2FF309-5120-45E2-ACC8-F8FAA9DBDA55}" destId="{0FD56F57-EE3E-44FA-9122-186E18317B7F}" srcOrd="1" destOrd="0" parTransId="{96DBA1B4-5128-485D-9895-2A7511EB7FC2}" sibTransId="{1A2F4396-56C4-4402-804D-9E09D5B73215}"/>
    <dgm:cxn modelId="{648DEAA2-1C30-45AC-8662-FC5A5D379398}" srcId="{D07AD3FD-84FF-467E-9693-752776549C61}" destId="{9BC01348-E6A0-4ADB-ABAB-528714546FAC}" srcOrd="0" destOrd="0" parTransId="{9859D59C-2D06-49CF-8D42-1D2FBF94245D}" sibTransId="{8898EA79-DA44-47B3-8B34-3D111FC17EF5}"/>
    <dgm:cxn modelId="{7B8F902E-4BA3-41AA-9991-54805A6B93DE}" srcId="{55C0B14E-AEA6-48D3-A387-ED4A3A3BF840}" destId="{5EDA317F-AB2E-47DE-BA46-16FA60C3C561}" srcOrd="3" destOrd="0" parTransId="{775EBB35-E8CF-4A14-B0A8-45A53D65E711}" sibTransId="{A75B061E-69EA-487C-8330-1430DA0F139D}"/>
    <dgm:cxn modelId="{00A52954-B4C4-4ECD-B0D0-AE5EF5CDC4E1}" type="presOf" srcId="{7B2FF309-5120-45E2-ACC8-F8FAA9DBDA55}" destId="{B89F8758-DA9D-4018-859A-710084D7ABF3}" srcOrd="0" destOrd="0" presId="urn:microsoft.com/office/officeart/2016/7/layout/AccentHomeChevronProcess"/>
    <dgm:cxn modelId="{EA39D7BC-2CA1-4CAD-93B3-32990B292F2D}" srcId="{7B2FF309-5120-45E2-ACC8-F8FAA9DBDA55}" destId="{721EEE70-5B6F-48DB-8ABF-E1A4E7B3E61C}" srcOrd="2" destOrd="0" parTransId="{5D71167C-FEE5-4FAD-A827-5E43E8C6739A}" sibTransId="{CA6048AA-CB29-4FCB-8EFF-4639F8FB180F}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C604AA0A-5B14-47EA-8312-5DEA0CA1B8F2}" type="presOf" srcId="{79B6F25A-DB7F-4286-8CBF-B8EB48C4BBB4}" destId="{FD7B29F2-0D66-4B4B-BC8A-82DA23575305}" srcOrd="0" destOrd="1" presId="urn:microsoft.com/office/officeart/2016/7/layout/AccentHomeChevronProcess"/>
    <dgm:cxn modelId="{F19B1537-5D8E-4622-A6B7-65BF19963778}" srcId="{D71FC021-6A65-44D1-95B9-0E6C89079866}" destId="{79B6F25A-DB7F-4286-8CBF-B8EB48C4BBB4}" srcOrd="1" destOrd="0" parTransId="{80B0A85B-6F6A-4ABD-A2F0-352261212368}" sibTransId="{24F2AC6F-AD9D-410E-A777-700506A48698}"/>
    <dgm:cxn modelId="{7508F2EF-C7C2-4FFC-8958-A4D8650441B0}" type="presOf" srcId="{40040BCE-18CB-40F0-9385-EC7AC48D3E28}" destId="{5E07F9E4-149C-4A89-848F-4ABDD305F0C5}" srcOrd="0" destOrd="2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A903DE1B-AC8A-4C77-850B-32A9F4D87BCB}" type="presOf" srcId="{5EDA317F-AB2E-47DE-BA46-16FA60C3C561}" destId="{69ED255C-64AC-4764-BC2C-7679ECCC9FE9}" srcOrd="0" destOrd="0" presId="urn:microsoft.com/office/officeart/2016/7/layout/AccentHomeChevronProcess"/>
    <dgm:cxn modelId="{B7D31C43-B007-4E8C-8CF2-59C4C25B1D09}" srcId="{D71FC021-6A65-44D1-95B9-0E6C89079866}" destId="{2D9933D4-7578-4B24-8736-E3BEE0694643}" srcOrd="2" destOrd="0" parTransId="{CBD1302B-ADA9-47E0-B8D0-0CA70EC6C008}" sibTransId="{EC7F8D75-2153-4472-AF85-66CED6539605}"/>
    <dgm:cxn modelId="{D8B51958-63B3-49F6-A150-9B1A638B15CE}" type="presOf" srcId="{F757DBC8-3670-4122-937A-47DB91C0F3FE}" destId="{1F1B09A6-DA7E-41D1-B8A6-E3B6E775E5C1}" srcOrd="0" destOrd="0" presId="urn:microsoft.com/office/officeart/2016/7/layout/AccentHomeChevronProcess"/>
    <dgm:cxn modelId="{C3825BFE-9D66-48D9-B293-941681DB0C96}" type="presOf" srcId="{B528CD67-281A-429C-BB9B-BE287DB82CBC}" destId="{810D7AA7-A541-4507-BE7F-36CCF210089F}" srcOrd="0" destOrd="1" presId="urn:microsoft.com/office/officeart/2016/7/layout/AccentHomeChevronProcess"/>
    <dgm:cxn modelId="{F23BFC27-EEA1-48DD-A68B-3C9BF1AE455D}" type="presOf" srcId="{349299C9-846E-4827-813A-349CCCE20782}" destId="{810D7AA7-A541-4507-BE7F-36CCF210089F}" srcOrd="0" destOrd="0" presId="urn:microsoft.com/office/officeart/2016/7/layout/AccentHomeChevronProcess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1CEDC035-F79F-4FF8-87BA-6F98D5C46DAD}" type="presOf" srcId="{0FD56F57-EE3E-44FA-9122-186E18317B7F}" destId="{B73D2BBA-574C-491E-A31C-8B6EA5CC871A}" srcOrd="0" destOrd="1" presId="urn:microsoft.com/office/officeart/2016/7/layout/AccentHomeChevronProcess"/>
    <dgm:cxn modelId="{7A4DD0FC-F1ED-409B-B054-CE99B3FF8976}" srcId="{5EDA317F-AB2E-47DE-BA46-16FA60C3C561}" destId="{E671D01E-F2C7-424F-8B75-DD6B12EB34EA}" srcOrd="1" destOrd="0" parTransId="{30500BBF-1F9D-4FA8-8740-4A78A50F6C46}" sibTransId="{285C6DD0-5199-4EEE-B0F4-084CC62A4B38}"/>
    <dgm:cxn modelId="{EE7A807F-E6ED-4A60-AEA2-30AC215B7427}" srcId="{AACEAFD5-63CF-4AFC-B46F-BE086C5D447C}" destId="{B528CD67-281A-429C-BB9B-BE287DB82CBC}" srcOrd="1" destOrd="0" parTransId="{1E80F57E-FDBC-4C3A-9D59-53FCB256B080}" sibTransId="{8E9DCC4B-3F7D-4F83-8115-C6BCE0B2DD5B}"/>
    <dgm:cxn modelId="{D35DB9DA-961B-46CD-BB14-44CD766D8CB7}" srcId="{55C0B14E-AEA6-48D3-A387-ED4A3A3BF840}" destId="{7B2FF309-5120-45E2-ACC8-F8FAA9DBDA55}" srcOrd="4" destOrd="0" parTransId="{2CF5AF8A-5687-489A-9838-EDDBB760D421}" sibTransId="{D5CAA101-B828-45D7-965B-F77CD6FBA109}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F5A7A062-FA53-4976-B49E-235CE658F38A}" type="presOf" srcId="{EE155DB2-6788-4019-961C-F8B89C275CE8}" destId="{B73D2BBA-574C-491E-A31C-8B6EA5CC871A}" srcOrd="0" destOrd="0" presId="urn:microsoft.com/office/officeart/2016/7/layout/AccentHomeChevronProcess"/>
    <dgm:cxn modelId="{F3115C24-CC28-4D63-B701-4006602DE347}" srcId="{D07AD3FD-84FF-467E-9693-752776549C61}" destId="{40040BCE-18CB-40F0-9385-EC7AC48D3E28}" srcOrd="2" destOrd="0" parTransId="{E8BC208C-1100-415A-9615-9920EC2ACAF5}" sibTransId="{8911195F-6B95-4F26-AFA1-66CC7057F0EE}"/>
    <dgm:cxn modelId="{D8C95701-92A6-42C5-A6D7-22274ED14E0E}" type="presOf" srcId="{2D9933D4-7578-4B24-8736-E3BEE0694643}" destId="{FD7B29F2-0D66-4B4B-BC8A-82DA23575305}" srcOrd="0" destOrd="2" presId="urn:microsoft.com/office/officeart/2016/7/layout/AccentHomeChevronProcess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D3127D10-6016-4DB5-9BA2-D21A5B2BA968}" type="presOf" srcId="{9BC01348-E6A0-4ADB-ABAB-528714546FAC}" destId="{5E07F9E4-149C-4A89-848F-4ABDD305F0C5}" srcOrd="0" destOrd="0" presId="urn:microsoft.com/office/officeart/2016/7/layout/AccentHomeChevronProcess"/>
    <dgm:cxn modelId="{BB52AAF5-3A64-4255-8A24-926D13E53E70}" type="presOf" srcId="{E671D01E-F2C7-424F-8B75-DD6B12EB34EA}" destId="{1F1B09A6-DA7E-41D1-B8A6-E3B6E775E5C1}" srcOrd="0" destOrd="1" presId="urn:microsoft.com/office/officeart/2016/7/layout/AccentHomeChevronProcess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E3D274C7-DB39-45B8-B18F-742495FE5026}" srcId="{7B2FF309-5120-45E2-ACC8-F8FAA9DBDA55}" destId="{EE155DB2-6788-4019-961C-F8B89C275CE8}" srcOrd="0" destOrd="0" parTransId="{8395B9D5-FF39-4045-8569-9C13F11FB1E5}" sibTransId="{F94C628D-62C1-4AF5-B102-2A2AA7FD22DE}"/>
    <dgm:cxn modelId="{2F6485B4-0735-4D01-8060-5A89B7562619}" type="presOf" srcId="{5D70EFF5-8B31-4A1F-AE44-51E4CF0013EB}" destId="{5E07F9E4-149C-4A89-848F-4ABDD305F0C5}" srcOrd="0" destOrd="1" presId="urn:microsoft.com/office/officeart/2016/7/layout/AccentHomeChevronProcess"/>
    <dgm:cxn modelId="{E97FF64F-8020-497E-AE7D-2395DDA4560D}" srcId="{D07AD3FD-84FF-467E-9693-752776549C61}" destId="{5D70EFF5-8B31-4A1F-AE44-51E4CF0013EB}" srcOrd="1" destOrd="0" parTransId="{96C720A0-FEEF-48D1-8DF6-ABA03C304822}" sibTransId="{B6A59CDE-18AD-4553-B6C5-FF001A8E8510}"/>
    <dgm:cxn modelId="{8A3D4B73-3658-4A4C-9DFE-F59E22A79482}" srcId="{5EDA317F-AB2E-47DE-BA46-16FA60C3C561}" destId="{F757DBC8-3670-4122-937A-47DB91C0F3FE}" srcOrd="0" destOrd="0" parTransId="{8F483F27-8D97-48E5-9210-1B448F1CE277}" sibTransId="{A46A41DD-2CA4-4800-8F85-546ABB24ED07}"/>
    <dgm:cxn modelId="{61E56288-5A92-4019-989A-398C8EA8A844}" type="presOf" srcId="{4A6BB192-9983-4F48-BBC5-6E384EED7EC5}" destId="{FD7B29F2-0D66-4B4B-BC8A-82DA23575305}" srcOrd="0" destOrd="0" presId="urn:microsoft.com/office/officeart/2016/7/layout/AccentHomeChevronProcess"/>
    <dgm:cxn modelId="{DBB5CF45-2FFB-48CF-8B07-0650E29F9400}" type="presOf" srcId="{721EEE70-5B6F-48DB-8ABF-E1A4E7B3E61C}" destId="{B73D2BBA-574C-491E-A31C-8B6EA5CC871A}" srcOrd="0" destOrd="2" presId="urn:microsoft.com/office/officeart/2016/7/layout/AccentHomeChevronProcess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  <dgm:cxn modelId="{505D5263-214F-48F5-9678-AA87C7C04F54}" type="presParOf" srcId="{594BF422-752C-42F3-A230-3D0E6AE9A886}" destId="{0B65942F-B336-42B6-A72B-DA6B6B07B79B}" srcOrd="5" destOrd="0" presId="urn:microsoft.com/office/officeart/2016/7/layout/AccentHomeChevronProcess"/>
    <dgm:cxn modelId="{F0861DFD-F2E8-400C-9B5C-4AA4849B2BE4}" type="presParOf" srcId="{594BF422-752C-42F3-A230-3D0E6AE9A886}" destId="{1D5539F6-8B97-4801-8139-D49EE44FFF3E}" srcOrd="6" destOrd="0" presId="urn:microsoft.com/office/officeart/2016/7/layout/AccentHomeChevronProcess"/>
    <dgm:cxn modelId="{D22CB840-CF4F-404F-97C0-0629311A5E51}" type="presParOf" srcId="{1D5539F6-8B97-4801-8139-D49EE44FFF3E}" destId="{2377F551-4CF6-4656-B644-60A7FC1B0F64}" srcOrd="0" destOrd="0" presId="urn:microsoft.com/office/officeart/2016/7/layout/AccentHomeChevronProcess"/>
    <dgm:cxn modelId="{6FFE5C0B-250C-4EEB-9BDD-E47B6B414225}" type="presParOf" srcId="{1D5539F6-8B97-4801-8139-D49EE44FFF3E}" destId="{69ED255C-64AC-4764-BC2C-7679ECCC9FE9}" srcOrd="1" destOrd="0" presId="urn:microsoft.com/office/officeart/2016/7/layout/AccentHomeChevronProcess"/>
    <dgm:cxn modelId="{EB2B0AEE-0679-4C51-B5D9-13C0989C2DC6}" type="presParOf" srcId="{1D5539F6-8B97-4801-8139-D49EE44FFF3E}" destId="{1F1B09A6-DA7E-41D1-B8A6-E3B6E775E5C1}" srcOrd="2" destOrd="0" presId="urn:microsoft.com/office/officeart/2016/7/layout/AccentHomeChevronProcess"/>
    <dgm:cxn modelId="{21A6189F-60BA-4472-B858-99323388D0B0}" type="presParOf" srcId="{1D5539F6-8B97-4801-8139-D49EE44FFF3E}" destId="{89DACDC6-8676-47A4-A430-164754F46172}" srcOrd="3" destOrd="0" presId="urn:microsoft.com/office/officeart/2016/7/layout/AccentHomeChevronProcess"/>
    <dgm:cxn modelId="{7D7FFE7B-0A37-4D36-9728-C99051BA3C40}" type="presParOf" srcId="{594BF422-752C-42F3-A230-3D0E6AE9A886}" destId="{38A6C30B-D5BF-4A1A-A273-D265DC00F2EC}" srcOrd="7" destOrd="0" presId="urn:microsoft.com/office/officeart/2016/7/layout/AccentHomeChevronProcess"/>
    <dgm:cxn modelId="{626D4800-17BB-462C-BE7D-935B963B6EC7}" type="presParOf" srcId="{594BF422-752C-42F3-A230-3D0E6AE9A886}" destId="{761684DA-3DB5-4618-9A30-6E2731CDFCA3}" srcOrd="8" destOrd="0" presId="urn:microsoft.com/office/officeart/2016/7/layout/AccentHomeChevronProcess"/>
    <dgm:cxn modelId="{2B2ED8B7-5577-4410-8D8A-61A1D71B9F15}" type="presParOf" srcId="{761684DA-3DB5-4618-9A30-6E2731CDFCA3}" destId="{E2C584B7-5B6E-4F6E-A7B8-E679FEF7BC4D}" srcOrd="0" destOrd="0" presId="urn:microsoft.com/office/officeart/2016/7/layout/AccentHomeChevronProcess"/>
    <dgm:cxn modelId="{CFB7BBCC-4189-422A-9163-265E17C16D21}" type="presParOf" srcId="{761684DA-3DB5-4618-9A30-6E2731CDFCA3}" destId="{B89F8758-DA9D-4018-859A-710084D7ABF3}" srcOrd="1" destOrd="0" presId="urn:microsoft.com/office/officeart/2016/7/layout/AccentHomeChevronProcess"/>
    <dgm:cxn modelId="{72C8C8DD-71B0-4E2B-BE4F-7AF4AF3DD218}" type="presParOf" srcId="{761684DA-3DB5-4618-9A30-6E2731CDFCA3}" destId="{B73D2BBA-574C-491E-A31C-8B6EA5CC871A}" srcOrd="2" destOrd="0" presId="urn:microsoft.com/office/officeart/2016/7/layout/AccentHomeChevronProcess"/>
    <dgm:cxn modelId="{34912DD7-C0FC-4C18-ABAB-DA8DF69C4254}" type="presParOf" srcId="{761684DA-3DB5-4618-9A30-6E2731CDFCA3}" destId="{DC9D8E0A-674F-4E74-BF10-5C0EF64E638E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909957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1934" y="2872740"/>
          <a:ext cx="2062943" cy="662940"/>
        </a:xfrm>
        <a:prstGeom prst="homePlate">
          <a:avLst>
            <a:gd name="adj" fmla="val 25000"/>
          </a:avLst>
        </a:prstGeom>
        <a:solidFill>
          <a:srgbClr val="00B050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215900" rIns="107950" bIns="215900" numCol="1" spcCol="1270" rtlCol="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noProof="0" dirty="0"/>
            <a:t>Home</a:t>
          </a:r>
        </a:p>
      </dsp:txBody>
      <dsp:txXfrm>
        <a:off x="1934" y="2872740"/>
        <a:ext cx="1980076" cy="662940"/>
      </dsp:txXfrm>
    </dsp:sp>
    <dsp:sp modelId="{810D7AA7-A541-4507-BE7F-36CCF210089F}">
      <dsp:nvSpPr>
        <dsp:cNvPr id="0" name=""/>
        <dsp:cNvSpPr/>
      </dsp:nvSpPr>
      <dsp:spPr>
        <a:xfrm>
          <a:off x="166970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noProof="0" dirty="0"/>
            <a:t>Dashboard</a:t>
          </a:r>
        </a:p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noProof="0" dirty="0"/>
            <a:t>Get (Saldo, Despesas em aberto)</a:t>
          </a:r>
        </a:p>
      </dsp:txBody>
      <dsp:txXfrm>
        <a:off x="166970" y="982941"/>
        <a:ext cx="1675110" cy="1414310"/>
      </dsp:txXfrm>
    </dsp:sp>
    <dsp:sp modelId="{E41E7729-FD3F-426D-804C-45BD60BD762D}">
      <dsp:nvSpPr>
        <dsp:cNvPr id="0" name=""/>
        <dsp:cNvSpPr/>
      </dsp:nvSpPr>
      <dsp:spPr>
        <a:xfrm rot="5400000">
          <a:off x="1049839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1961731" y="2872740"/>
          <a:ext cx="2062943" cy="662940"/>
        </a:xfrm>
        <a:prstGeom prst="chevron">
          <a:avLst>
            <a:gd name="adj" fmla="val 25000"/>
          </a:avLst>
        </a:prstGeom>
        <a:solidFill>
          <a:srgbClr val="00B050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215900" rIns="107950" bIns="215900" numCol="1" spcCol="1270" rtlCol="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noProof="0" dirty="0"/>
            <a:t>Lanc. Despesa</a:t>
          </a:r>
        </a:p>
      </dsp:txBody>
      <dsp:txXfrm>
        <a:off x="2127466" y="2872740"/>
        <a:ext cx="1731473" cy="662940"/>
      </dsp:txXfrm>
    </dsp:sp>
    <dsp:sp modelId="{5E07F9E4-149C-4A89-848F-4ABDD305F0C5}">
      <dsp:nvSpPr>
        <dsp:cNvPr id="0" name=""/>
        <dsp:cNvSpPr/>
      </dsp:nvSpPr>
      <dsp:spPr>
        <a:xfrm>
          <a:off x="2126766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noProof="0" dirty="0">
              <a:solidFill>
                <a:schemeClr val="tx1"/>
              </a:solidFill>
            </a:rPr>
            <a:t>Post (Grupo Despesa)</a:t>
          </a:r>
        </a:p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i="0" u="none" kern="1200" noProof="0" dirty="0">
              <a:solidFill>
                <a:schemeClr val="tx1"/>
              </a:solidFill>
            </a:rPr>
            <a:t>Get (Grupo Despesa)</a:t>
          </a:r>
          <a:endParaRPr lang="pt-BR" sz="1600" b="1" kern="1200" noProof="0" dirty="0">
            <a:solidFill>
              <a:schemeClr val="tx1"/>
            </a:solidFill>
          </a:endParaRPr>
        </a:p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i="0" u="none" kern="1200" noProof="0" dirty="0">
              <a:solidFill>
                <a:schemeClr val="tx1"/>
              </a:solidFill>
            </a:rPr>
            <a:t>Post (Lançamento Despesa) </a:t>
          </a:r>
          <a:endParaRPr lang="pt-BR" sz="1600" b="1" kern="1200" noProof="0" dirty="0">
            <a:solidFill>
              <a:schemeClr val="tx1"/>
            </a:solidFill>
          </a:endParaRPr>
        </a:p>
      </dsp:txBody>
      <dsp:txXfrm>
        <a:off x="2126766" y="982941"/>
        <a:ext cx="1675110" cy="1414310"/>
      </dsp:txXfrm>
    </dsp:sp>
    <dsp:sp modelId="{473F2067-7126-4D56-A328-5A8CFD3D8D52}">
      <dsp:nvSpPr>
        <dsp:cNvPr id="0" name=""/>
        <dsp:cNvSpPr/>
      </dsp:nvSpPr>
      <dsp:spPr>
        <a:xfrm rot="5400000">
          <a:off x="3009635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3921528" y="2872740"/>
          <a:ext cx="2062943" cy="662940"/>
        </a:xfrm>
        <a:prstGeom prst="chevron">
          <a:avLst>
            <a:gd name="adj" fmla="val 25000"/>
          </a:avLst>
        </a:prstGeom>
        <a:solidFill>
          <a:srgbClr val="00B050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215900" rIns="107950" bIns="215900" numCol="1" spcCol="1270" rtlCol="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noProof="0" dirty="0"/>
            <a:t>Conta Bancária</a:t>
          </a:r>
        </a:p>
      </dsp:txBody>
      <dsp:txXfrm>
        <a:off x="4087263" y="2872740"/>
        <a:ext cx="1731473" cy="662940"/>
      </dsp:txXfrm>
    </dsp:sp>
    <dsp:sp modelId="{FD7B29F2-0D66-4B4B-BC8A-82DA23575305}">
      <dsp:nvSpPr>
        <dsp:cNvPr id="0" name=""/>
        <dsp:cNvSpPr/>
      </dsp:nvSpPr>
      <dsp:spPr>
        <a:xfrm>
          <a:off x="4086563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i="0" u="none" kern="1200" noProof="0" dirty="0">
              <a:solidFill>
                <a:schemeClr val="tx1"/>
              </a:solidFill>
            </a:rPr>
            <a:t>Post (Banco)</a:t>
          </a:r>
          <a:endParaRPr lang="pt-BR" sz="1800" b="1" kern="1200" noProof="0" dirty="0">
            <a:solidFill>
              <a:schemeClr val="tx1"/>
            </a:solidFill>
          </a:endParaRPr>
        </a:p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noProof="0" dirty="0" err="1">
              <a:solidFill>
                <a:schemeClr val="tx1"/>
              </a:solidFill>
            </a:rPr>
            <a:t>Get</a:t>
          </a:r>
          <a:r>
            <a:rPr lang="pt-BR" sz="1800" b="1" kern="1200" noProof="0" dirty="0">
              <a:solidFill>
                <a:schemeClr val="tx1"/>
              </a:solidFill>
            </a:rPr>
            <a:t>(Banco)</a:t>
          </a:r>
        </a:p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noProof="0" dirty="0">
              <a:solidFill>
                <a:schemeClr val="tx1"/>
              </a:solidFill>
            </a:rPr>
            <a:t>Post(Agência)</a:t>
          </a:r>
        </a:p>
      </dsp:txBody>
      <dsp:txXfrm>
        <a:off x="4086563" y="982941"/>
        <a:ext cx="1675110" cy="1414310"/>
      </dsp:txXfrm>
    </dsp:sp>
    <dsp:sp modelId="{2377F551-4CF6-4656-B644-60A7FC1B0F64}">
      <dsp:nvSpPr>
        <dsp:cNvPr id="0" name=""/>
        <dsp:cNvSpPr/>
      </dsp:nvSpPr>
      <dsp:spPr>
        <a:xfrm rot="5400000">
          <a:off x="4969432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D255C-64AC-4764-BC2C-7679ECCC9FE9}">
      <dsp:nvSpPr>
        <dsp:cNvPr id="0" name=""/>
        <dsp:cNvSpPr/>
      </dsp:nvSpPr>
      <dsp:spPr>
        <a:xfrm>
          <a:off x="5881324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215900" rIns="107950" bIns="215900" numCol="1" spcCol="1270" rtlCol="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noProof="0" dirty="0"/>
            <a:t>Relatórios</a:t>
          </a:r>
        </a:p>
      </dsp:txBody>
      <dsp:txXfrm>
        <a:off x="6047059" y="2872740"/>
        <a:ext cx="1731473" cy="662940"/>
      </dsp:txXfrm>
    </dsp:sp>
    <dsp:sp modelId="{1F1B09A6-DA7E-41D1-B8A6-E3B6E775E5C1}">
      <dsp:nvSpPr>
        <dsp:cNvPr id="0" name=""/>
        <dsp:cNvSpPr/>
      </dsp:nvSpPr>
      <dsp:spPr>
        <a:xfrm>
          <a:off x="6046360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i="0" u="none" kern="1200" noProof="0" dirty="0"/>
            <a:t>Lançamento de despesas pagas e em abertas. GET</a:t>
          </a:r>
          <a:endParaRPr lang="pt-BR" sz="1800" b="1" kern="1200" noProof="0" dirty="0"/>
        </a:p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i="0" u="none" kern="1200" noProof="0" dirty="0">
              <a:solidFill>
                <a:srgbClr val="FF0000"/>
              </a:solidFill>
            </a:rPr>
            <a:t>Saldo de contas bancárias</a:t>
          </a:r>
          <a:r>
            <a:rPr lang="pt-BR" sz="1800" b="0" i="0" u="none" kern="1200" noProof="0" dirty="0">
              <a:solidFill>
                <a:srgbClr val="FF0000"/>
              </a:solidFill>
            </a:rPr>
            <a:t> </a:t>
          </a:r>
          <a:endParaRPr lang="pt-BR" sz="1800" kern="1200" noProof="0" dirty="0">
            <a:solidFill>
              <a:srgbClr val="FF0000"/>
            </a:solidFill>
          </a:endParaRPr>
        </a:p>
      </dsp:txBody>
      <dsp:txXfrm>
        <a:off x="6046360" y="982941"/>
        <a:ext cx="1675110" cy="1414310"/>
      </dsp:txXfrm>
    </dsp:sp>
    <dsp:sp modelId="{E2C584B7-5B6E-4F6E-A7B8-E679FEF7BC4D}">
      <dsp:nvSpPr>
        <dsp:cNvPr id="0" name=""/>
        <dsp:cNvSpPr/>
      </dsp:nvSpPr>
      <dsp:spPr>
        <a:xfrm rot="5400000">
          <a:off x="6929229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F8758-DA9D-4018-859A-710084D7ABF3}">
      <dsp:nvSpPr>
        <dsp:cNvPr id="0" name=""/>
        <dsp:cNvSpPr/>
      </dsp:nvSpPr>
      <dsp:spPr>
        <a:xfrm>
          <a:off x="7841121" y="2872740"/>
          <a:ext cx="2062943" cy="662940"/>
        </a:xfrm>
        <a:prstGeom prst="chevron">
          <a:avLst>
            <a:gd name="adj" fmla="val 25000"/>
          </a:avLst>
        </a:prstGeom>
        <a:solidFill>
          <a:srgbClr val="FF0000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215900" rIns="107950" bIns="215900" numCol="1" spcCol="1270" rtlCol="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noProof="0" dirty="0"/>
            <a:t>Login</a:t>
          </a:r>
        </a:p>
      </dsp:txBody>
      <dsp:txXfrm>
        <a:off x="8006856" y="2872740"/>
        <a:ext cx="1731473" cy="662940"/>
      </dsp:txXfrm>
    </dsp:sp>
    <dsp:sp modelId="{B73D2BBA-574C-491E-A31C-8B6EA5CC871A}">
      <dsp:nvSpPr>
        <dsp:cNvPr id="0" name=""/>
        <dsp:cNvSpPr/>
      </dsp:nvSpPr>
      <dsp:spPr>
        <a:xfrm>
          <a:off x="8006156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noProof="0" dirty="0">
              <a:solidFill>
                <a:schemeClr val="tx1"/>
              </a:solidFill>
            </a:rPr>
            <a:t>Cadastro (Post)</a:t>
          </a:r>
        </a:p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noProof="0" dirty="0" smtClean="0">
              <a:solidFill>
                <a:schemeClr val="tx1"/>
              </a:solidFill>
            </a:rPr>
            <a:t>Listar Usuário (Get)</a:t>
          </a:r>
          <a:endParaRPr lang="pt-BR" sz="1800" b="1" kern="1200" noProof="0" dirty="0">
            <a:solidFill>
              <a:schemeClr val="tx1"/>
            </a:solidFill>
          </a:endParaRPr>
        </a:p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noProof="0" dirty="0" smtClean="0">
              <a:solidFill>
                <a:schemeClr val="tx1"/>
              </a:solidFill>
            </a:rPr>
            <a:t>E-mail Único Validador</a:t>
          </a:r>
        </a:p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800" kern="1200" noProof="0" dirty="0" smtClean="0">
            <a:solidFill>
              <a:schemeClr val="tx1"/>
            </a:solidFill>
          </a:endParaRPr>
        </a:p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800" kern="1200" noProof="0" dirty="0">
            <a:solidFill>
              <a:schemeClr val="tx1"/>
            </a:solidFill>
          </a:endParaRPr>
        </a:p>
      </dsp:txBody>
      <dsp:txXfrm>
        <a:off x="8006156" y="982941"/>
        <a:ext cx="1675110" cy="1414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Destacar Processo Inicial em Divisas"/>
  <dgm:desc val="Use para mostrar uma progressão. uma linha do tempo; etapas sequenciais em uma tarefa, um processo ou um fluxo de trabalho; ou para enfatizar o movimento ou a direção. O texto de nível 1 é exibido dentro de uma forma de divisa, exceto à primeira forma que vem em uma forma inicial, enquanto o texto de nível 2 é exibido acima das formas de retângulo invisívei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xmlns="" id="{56FC8CEB-C80F-46BD-B99E-255BECA998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91733F07-BCE0-4400-BC6B-726CE4E7FE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BDA13-F8D8-41D0-8E6B-471638B8BD96}" type="datetime1">
              <a:rPr lang="pt-BR" smtClean="0"/>
              <a:t>29/08/2023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2D68A428-68AB-4094-9470-9CAAA6137E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A4EA42BF-DF41-406A-B3D9-B3E053794E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7A895-E1A7-469B-8C31-C63ED8EFE9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297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D470D-E53E-48B4-9550-11EF0B015998}" type="datetime1">
              <a:rPr lang="pt-BR" smtClean="0"/>
              <a:pPr/>
              <a:t>29/08/2023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1076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27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xmlns="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xmlns="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áfico 15">
            <a:extLst>
              <a:ext uri="{FF2B5EF4-FFF2-40B4-BE49-F238E27FC236}">
                <a16:creationId xmlns:a16="http://schemas.microsoft.com/office/drawing/2014/main" xmlns="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4" name="Elemento gráfico 16">
            <a:extLst>
              <a:ext uri="{FF2B5EF4-FFF2-40B4-BE49-F238E27FC236}">
                <a16:creationId xmlns:a16="http://schemas.microsoft.com/office/drawing/2014/main" xmlns="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6" name="Elemento gráfico 14">
            <a:extLst>
              <a:ext uri="{FF2B5EF4-FFF2-40B4-BE49-F238E27FC236}">
                <a16:creationId xmlns:a16="http://schemas.microsoft.com/office/drawing/2014/main" xmlns="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xmlns="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áfico 15">
            <a:extLst>
              <a:ext uri="{FF2B5EF4-FFF2-40B4-BE49-F238E27FC236}">
                <a16:creationId xmlns:a16="http://schemas.microsoft.com/office/drawing/2014/main" xmlns="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4" name="Elemento gráfico 16">
            <a:extLst>
              <a:ext uri="{FF2B5EF4-FFF2-40B4-BE49-F238E27FC236}">
                <a16:creationId xmlns:a16="http://schemas.microsoft.com/office/drawing/2014/main" xmlns="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6" name="Elemento gráfico 14">
            <a:extLst>
              <a:ext uri="{FF2B5EF4-FFF2-40B4-BE49-F238E27FC236}">
                <a16:creationId xmlns:a16="http://schemas.microsoft.com/office/drawing/2014/main" xmlns="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5" name="Espaço reservado para texto 4">
            <a:extLst>
              <a:ext uri="{FF2B5EF4-FFF2-40B4-BE49-F238E27FC236}">
                <a16:creationId xmlns:a16="http://schemas.microsoft.com/office/drawing/2014/main" xmlns="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7" name="Espaço Reservado para Conteúdo 5">
            <a:extLst>
              <a:ext uri="{FF2B5EF4-FFF2-40B4-BE49-F238E27FC236}">
                <a16:creationId xmlns:a16="http://schemas.microsoft.com/office/drawing/2014/main" xmlns="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pt-BR" noProof="0"/>
              <a:t>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xmlns="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xmlns="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xmlns="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xmlns="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Espaço Reservado para Imagem 12">
            <a:extLst>
              <a:ext uri="{FF2B5EF4-FFF2-40B4-BE49-F238E27FC236}">
                <a16:creationId xmlns:a16="http://schemas.microsoft.com/office/drawing/2014/main" xmlns="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1" name="Espaço Reservado para Imagem 12">
            <a:extLst>
              <a:ext uri="{FF2B5EF4-FFF2-40B4-BE49-F238E27FC236}">
                <a16:creationId xmlns:a16="http://schemas.microsoft.com/office/drawing/2014/main" xmlns="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spaço Reservado para Imagem 32">
            <a:extLst>
              <a:ext uri="{FF2B5EF4-FFF2-40B4-BE49-F238E27FC236}">
                <a16:creationId xmlns:a16="http://schemas.microsoft.com/office/drawing/2014/main" xmlns="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2" name="Espaço Reservado para Imagem 31">
            <a:extLst>
              <a:ext uri="{FF2B5EF4-FFF2-40B4-BE49-F238E27FC236}">
                <a16:creationId xmlns:a16="http://schemas.microsoft.com/office/drawing/2014/main" xmlns="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1" name="Espaço Reservado para Imagem 30">
            <a:extLst>
              <a:ext uri="{FF2B5EF4-FFF2-40B4-BE49-F238E27FC236}">
                <a16:creationId xmlns:a16="http://schemas.microsoft.com/office/drawing/2014/main" xmlns="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0" name="Espaço Reservado para Imagem 29">
            <a:extLst>
              <a:ext uri="{FF2B5EF4-FFF2-40B4-BE49-F238E27FC236}">
                <a16:creationId xmlns:a16="http://schemas.microsoft.com/office/drawing/2014/main" xmlns="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xmlns="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8" name="Elemento gráfico 32">
            <a:extLst>
              <a:ext uri="{FF2B5EF4-FFF2-40B4-BE49-F238E27FC236}">
                <a16:creationId xmlns:a16="http://schemas.microsoft.com/office/drawing/2014/main" xmlns="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0" name="Elemento gráfico 33">
            <a:extLst>
              <a:ext uri="{FF2B5EF4-FFF2-40B4-BE49-F238E27FC236}">
                <a16:creationId xmlns:a16="http://schemas.microsoft.com/office/drawing/2014/main" xmlns="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2" name="Elemento gráfico 31">
            <a:extLst>
              <a:ext uri="{FF2B5EF4-FFF2-40B4-BE49-F238E27FC236}">
                <a16:creationId xmlns:a16="http://schemas.microsoft.com/office/drawing/2014/main" xmlns="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xmlns="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xmlns="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xmlns="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xmlns="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xmlns="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xmlns="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540F214-646F-4D81-AD12-65628EC987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xmlns="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xmlns="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xmlns="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xmlns="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 do Slide 2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xmlns="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emento gráfico 12">
            <a:extLst>
              <a:ext uri="{FF2B5EF4-FFF2-40B4-BE49-F238E27FC236}">
                <a16:creationId xmlns:a16="http://schemas.microsoft.com/office/drawing/2014/main" xmlns="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21" name="Elemento gráfico 13">
            <a:extLst>
              <a:ext uri="{FF2B5EF4-FFF2-40B4-BE49-F238E27FC236}">
                <a16:creationId xmlns:a16="http://schemas.microsoft.com/office/drawing/2014/main" xmlns="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23" name="Elemento gráfico 15">
            <a:extLst>
              <a:ext uri="{FF2B5EF4-FFF2-40B4-BE49-F238E27FC236}">
                <a16:creationId xmlns:a16="http://schemas.microsoft.com/office/drawing/2014/main" xmlns="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mente 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Imagem 18">
            <a:extLst>
              <a:ext uri="{FF2B5EF4-FFF2-40B4-BE49-F238E27FC236}">
                <a16:creationId xmlns:a16="http://schemas.microsoft.com/office/drawing/2014/main" xmlns="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Cargo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xmlns="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xmlns="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xmlns="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" name="Elemento gráfico 12">
            <a:extLst>
              <a:ext uri="{FF2B5EF4-FFF2-40B4-BE49-F238E27FC236}">
                <a16:creationId xmlns:a16="http://schemas.microsoft.com/office/drawing/2014/main" xmlns="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3" name="Elemento gráfico 13">
            <a:extLst>
              <a:ext uri="{FF2B5EF4-FFF2-40B4-BE49-F238E27FC236}">
                <a16:creationId xmlns:a16="http://schemas.microsoft.com/office/drawing/2014/main" xmlns="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7" name="Elemento gráfico 15">
            <a:extLst>
              <a:ext uri="{FF2B5EF4-FFF2-40B4-BE49-F238E27FC236}">
                <a16:creationId xmlns:a16="http://schemas.microsoft.com/office/drawing/2014/main" xmlns="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xmlns="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xmlns="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xmlns="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emento gráfico 10">
            <a:extLst>
              <a:ext uri="{FF2B5EF4-FFF2-40B4-BE49-F238E27FC236}">
                <a16:creationId xmlns:a16="http://schemas.microsoft.com/office/drawing/2014/main" xmlns="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9" name="Elemento gráfico 11">
            <a:extLst>
              <a:ext uri="{FF2B5EF4-FFF2-40B4-BE49-F238E27FC236}">
                <a16:creationId xmlns:a16="http://schemas.microsoft.com/office/drawing/2014/main" xmlns="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beçalho da seçã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lemento gráfico 12">
            <a:extLst>
              <a:ext uri="{FF2B5EF4-FFF2-40B4-BE49-F238E27FC236}">
                <a16:creationId xmlns:a16="http://schemas.microsoft.com/office/drawing/2014/main" xmlns="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5" name="Elemento gráfico 13">
            <a:extLst>
              <a:ext uri="{FF2B5EF4-FFF2-40B4-BE49-F238E27FC236}">
                <a16:creationId xmlns:a16="http://schemas.microsoft.com/office/drawing/2014/main" xmlns="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6" name="Elemento gráfico 15">
            <a:extLst>
              <a:ext uri="{FF2B5EF4-FFF2-40B4-BE49-F238E27FC236}">
                <a16:creationId xmlns:a16="http://schemas.microsoft.com/office/drawing/2014/main" xmlns="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7" name="Elemento gráfico 22">
            <a:extLst>
              <a:ext uri="{FF2B5EF4-FFF2-40B4-BE49-F238E27FC236}">
                <a16:creationId xmlns:a16="http://schemas.microsoft.com/office/drawing/2014/main" xmlns="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1" name="Elemento gráfico 21">
            <a:extLst>
              <a:ext uri="{FF2B5EF4-FFF2-40B4-BE49-F238E27FC236}">
                <a16:creationId xmlns:a16="http://schemas.microsoft.com/office/drawing/2014/main" xmlns="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3" name="Elemento gráfico 23">
            <a:extLst>
              <a:ext uri="{FF2B5EF4-FFF2-40B4-BE49-F238E27FC236}">
                <a16:creationId xmlns:a16="http://schemas.microsoft.com/office/drawing/2014/main" xmlns="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xmlns="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xmlns="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xmlns="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xmlns="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xmlns="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xmlns="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ítulo e Conteúd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Cargo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xmlns="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Elemento gráfico 22">
            <a:extLst>
              <a:ext uri="{FF2B5EF4-FFF2-40B4-BE49-F238E27FC236}">
                <a16:creationId xmlns:a16="http://schemas.microsoft.com/office/drawing/2014/main" xmlns="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1" name="Elemento gráfico 23">
            <a:extLst>
              <a:ext uri="{FF2B5EF4-FFF2-40B4-BE49-F238E27FC236}">
                <a16:creationId xmlns:a16="http://schemas.microsoft.com/office/drawing/2014/main" xmlns="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9257166-6921-4546-BA2C-99E464681F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xmlns="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emento gráfico 15">
            <a:extLst>
              <a:ext uri="{FF2B5EF4-FFF2-40B4-BE49-F238E27FC236}">
                <a16:creationId xmlns:a16="http://schemas.microsoft.com/office/drawing/2014/main" xmlns="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2" name="Elemento gráfico 16">
            <a:extLst>
              <a:ext uri="{FF2B5EF4-FFF2-40B4-BE49-F238E27FC236}">
                <a16:creationId xmlns:a16="http://schemas.microsoft.com/office/drawing/2014/main" xmlns="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4" name="Elemento gráfico 14">
            <a:extLst>
              <a:ext uri="{FF2B5EF4-FFF2-40B4-BE49-F238E27FC236}">
                <a16:creationId xmlns:a16="http://schemas.microsoft.com/office/drawing/2014/main" xmlns="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xmlns="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spc="400" dirty="0"/>
              <a:t>CPF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sz="2000" dirty="0">
                <a:solidFill>
                  <a:schemeClr val="bg1"/>
                </a:solidFill>
              </a:rPr>
              <a:t>Controle Pessoal Financeiro</a:t>
            </a:r>
          </a:p>
          <a:p>
            <a:pPr rtl="0"/>
            <a:endParaRPr lang="pt-BR" dirty="0"/>
          </a:p>
        </p:txBody>
      </p:sp>
      <p:sp>
        <p:nvSpPr>
          <p:cNvPr id="4" name="Espaço Reservado para Rodapé 9">
            <a:extLst>
              <a:ext uri="{FF2B5EF4-FFF2-40B4-BE49-F238E27FC236}">
                <a16:creationId xmlns:a16="http://schemas.microsoft.com/office/drawing/2014/main" xmlns="" id="{C71E733C-509D-F14B-29EE-31FDF4985F76}"/>
              </a:ext>
            </a:extLst>
          </p:cNvPr>
          <p:cNvSpPr txBox="1">
            <a:spLocks/>
          </p:cNvSpPr>
          <p:nvPr/>
        </p:nvSpPr>
        <p:spPr>
          <a:xfrm>
            <a:off x="7964424" y="621792"/>
            <a:ext cx="4114800" cy="728543"/>
          </a:xfrm>
          <a:prstGeom prst="rect">
            <a:avLst/>
          </a:prstGeom>
        </p:spPr>
        <p:txBody>
          <a:bodyPr rtlCol="0"/>
          <a:lstStyle>
            <a:defPPr rtl="0"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0E57FD5E-AFC2-12D7-141A-6523D8C5A317}"/>
              </a:ext>
            </a:extLst>
          </p:cNvPr>
          <p:cNvSpPr txBox="1"/>
          <p:nvPr/>
        </p:nvSpPr>
        <p:spPr>
          <a:xfrm>
            <a:off x="1298448" y="6141494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Guilherme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José</a:t>
            </a: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Linha do desenvolvimento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xmlns="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pt-BR" b="1" cap="all" spc="100" smtClean="0">
                <a:solidFill>
                  <a:schemeClr val="accent2"/>
                </a:solidFill>
              </a:rPr>
              <a:pPr rtl="0">
                <a:spcAft>
                  <a:spcPts val="600"/>
                </a:spcAft>
              </a:pPr>
              <a:t>2</a:t>
            </a:fld>
            <a:endParaRPr lang="pt-BR" b="1" cap="all" spc="100" dirty="0">
              <a:solidFill>
                <a:schemeClr val="accent2"/>
              </a:solidFill>
            </a:endParaRPr>
          </a:p>
        </p:txBody>
      </p:sp>
      <p:graphicFrame>
        <p:nvGraphicFramePr>
          <p:cNvPr id="14" name="Espaço Reservado para Conteúdo 6" descr="Elemento gráfico SmartArt linha do tempo">
            <a:extLst>
              <a:ext uri="{FF2B5EF4-FFF2-40B4-BE49-F238E27FC236}">
                <a16:creationId xmlns:a16="http://schemas.microsoft.com/office/drawing/2014/main" xmlns="" id="{CEC6DA80-0404-4CED-A682-9D41A16B34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413495"/>
              </p:ext>
            </p:extLst>
          </p:nvPr>
        </p:nvGraphicFramePr>
        <p:xfrm>
          <a:off x="1447800" y="1325880"/>
          <a:ext cx="9906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9288639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_48167005_TF89338750_Win32" id="{D909BD3F-B240-4348-8BE3-67FDD68BA7A7}" vid="{4848699B-BB01-41E3-9EC4-3D97DFE5292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16c05727-aa75-4e4a-9b5f-8a80a1165891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{700231FB-D990-4B64-91D4-3DC4E2B75A48}tf89338750_win32</Template>
  <TotalTime>31</TotalTime>
  <Words>76</Words>
  <Application>Microsoft Office PowerPoint</Application>
  <PresentationFormat>Personalizar</PresentationFormat>
  <Paragraphs>25</Paragraphs>
  <Slides>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Personalizado</vt:lpstr>
      <vt:lpstr>CPF</vt:lpstr>
      <vt:lpstr>Linha do desenvolvimento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CPF</dc:title>
  <dc:creator>JOSE WEVERTON DO NASCIMENTO PIRES</dc:creator>
  <cp:lastModifiedBy>Guilherme Capelli</cp:lastModifiedBy>
  <cp:revision>5</cp:revision>
  <dcterms:created xsi:type="dcterms:W3CDTF">2023-08-24T22:13:48Z</dcterms:created>
  <dcterms:modified xsi:type="dcterms:W3CDTF">2023-08-30T01:21:40Z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