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FD93-3F75-B792-6A28-DD22A5DE4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5A80F-68A2-5957-EA49-90AD7F6A3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165-8AA7-F54B-E40C-6141559F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7D02-7C6F-0DDF-BF30-C069E03E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AA6F-75AA-F86E-6AFD-8C8228AB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DB79-86C3-E1B9-4DE8-BCC49CE5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418E-3634-BEB5-FB41-08E35CDC4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20DF-9734-498C-EDEC-337FB802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0BB3-90F7-B5DE-2629-AC2D8473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EBD1-E276-42E4-36DB-D3481D05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8E5C-4F9C-7046-9920-99A8DCEBC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F60CA-9ACD-019E-D9E5-440679397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8AA5-F5D2-1AEF-9DFE-2C86B4FA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7B5D-5AAA-9D4E-82E7-4269E749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BB16-31F2-D24F-2A7C-DA4AD90A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2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B84-5D02-5D18-8292-71F3B3E1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879D-D1FC-FC1B-E406-2C3FF85A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7393-91C2-309A-EC47-8CC2343B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C928-E9FF-DCDB-B60D-37A35476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3044-F991-676A-A142-5C6FF740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0A6C-6099-6C7C-06C7-AEAA8659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3E66-4FCB-A08A-944A-4DADFF059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5179-F448-0B43-4F6E-7364AAE3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BDD7-E059-39C2-9634-44B4568D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C269-9DF2-4B30-DC2F-EFF346F1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EF9-AFD3-FD2F-590C-4E43587A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995C-21A6-494B-7C45-15041206C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3C02A-A185-5A3E-6702-D1DE75314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449B-D409-5E3A-87FC-4FF45D3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3C307-F868-B2B2-56D8-403F0D48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3B9B-09F9-536F-5AC5-0C47F721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C264-1500-72D8-7A99-71E5FE4A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60394-B7A9-9B66-48C4-996FAFE0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9A3FF-56AE-E401-5FCA-D2CD3729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0BCAA-9428-F695-159E-0DEFDE26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CED4B-3F2D-CE7C-1422-EEF7F7F70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30E0E-90ED-9802-79FA-E21DE4C5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A893D-FB13-073F-5789-E14A7F46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124D9-D9B7-0126-E08F-5DBE4494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8F81-0D60-AEDA-939C-71B143FC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9E226-4E76-2B7D-2444-712B59AF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B9DA4-124F-A642-3495-2C4A89E9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DFA78-00EB-5467-8E85-0E4C290A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1AB39-2C24-AF69-E109-9A8E01B4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D0E19-D28F-2B0F-B7A9-0C18573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1C216-7CA0-0F8C-3F97-6D6A4000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1D17-3970-D4C0-47A5-A9EE6C32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1FB0C-C327-B988-E835-AB7587CF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36CE-ABC8-2DEC-958F-04329732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7F0FB-447C-D63D-D6FC-7AB2299B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7FF4-D813-F8A1-29C1-2B28B1BA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21FA5-1FA7-196C-4817-B04209D9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41C9-852E-1991-7849-F1E00378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D6186-F978-32E3-EC3D-4FC06BD01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DF7DB-B141-D228-DC0F-146F7AC3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18D-E21A-F9AC-5877-36BB87A1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C574-F348-7A4B-EF78-4EFFD56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93E71-2A9C-D805-531E-46FFC904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474A6-7141-ECFA-4C4A-9A9D0C34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59559-7D28-9CDA-162B-54A840E9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01CF-E75B-FEE1-56BC-EAC611AE1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1934-FB6E-49E6-8C82-E5359F47A585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6219-DC9A-3DBE-1016-8D39C6132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396B-0B34-978B-4AF0-97AF3BB7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8A58-7CF5-4AFB-B156-166F46222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blue rectangl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447EF779-6BAC-2D70-87FB-2A33C5CB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340" cy="6858000"/>
          </a:xfrm>
          <a:prstGeom prst="rect">
            <a:avLst/>
          </a:prstGeom>
        </p:spPr>
      </p:pic>
      <p:pic>
        <p:nvPicPr>
          <p:cNvPr id="7" name="Picture 6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4BDC4399-E926-846C-760C-CA860F204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70" y="1090077"/>
            <a:ext cx="7467600" cy="1123950"/>
          </a:xfrm>
          <a:prstGeom prst="rect">
            <a:avLst/>
          </a:prstGeom>
        </p:spPr>
      </p:pic>
      <p:pic>
        <p:nvPicPr>
          <p:cNvPr id="11" name="Picture 10" descr="A pixelated sword on a black background">
            <a:extLst>
              <a:ext uri="{FF2B5EF4-FFF2-40B4-BE49-F238E27FC236}">
                <a16:creationId xmlns:a16="http://schemas.microsoft.com/office/drawing/2014/main" id="{FB08644F-D09C-2A9E-EDA9-18DD99542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1530" y="657426"/>
            <a:ext cx="5110497" cy="5110497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DD6EEE8-E000-839A-5743-F7EDAFF6B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9" y="4425936"/>
            <a:ext cx="2847619" cy="1400000"/>
          </a:xfrm>
          <a:prstGeom prst="rect">
            <a:avLst/>
          </a:prstGeom>
        </p:spPr>
      </p:pic>
      <p:pic>
        <p:nvPicPr>
          <p:cNvPr id="17" name="Picture 16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918F6E49-D5F9-6F10-3F15-F5FC54B76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24" y="4468793"/>
            <a:ext cx="2819048" cy="1314286"/>
          </a:xfrm>
          <a:prstGeom prst="rect">
            <a:avLst/>
          </a:prstGeom>
        </p:spPr>
      </p:pic>
      <p:pic>
        <p:nvPicPr>
          <p:cNvPr id="18" name="Picture 17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5992D746-982D-C578-F349-5412D2051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249684" y="-1"/>
            <a:ext cx="2916078" cy="1495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972BA8-B580-6288-2255-85E25B6FBC24}"/>
              </a:ext>
            </a:extLst>
          </p:cNvPr>
          <p:cNvSpPr txBox="1"/>
          <p:nvPr/>
        </p:nvSpPr>
        <p:spPr>
          <a:xfrm>
            <a:off x="9392191" y="502711"/>
            <a:ext cx="263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Game opens to main menu screen.</a:t>
            </a:r>
          </a:p>
        </p:txBody>
      </p:sp>
    </p:spTree>
    <p:extLst>
      <p:ext uri="{BB962C8B-B14F-4D97-AF65-F5344CB8AC3E}">
        <p14:creationId xmlns:p14="http://schemas.microsoft.com/office/powerpoint/2010/main" val="49899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89C7-20DD-103E-EFC5-CAF3DE3C4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08547FD5-FBE2-5077-EB88-69C4C44B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C8F60E25-E0EA-3D0C-6473-7392A97A7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E620A48A-7E6B-504C-BBA6-7E01D3CF7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16" name="Picture 15" descr="Pixel art of shield and sword&#10;&#10;Description automatically generated">
            <a:extLst>
              <a:ext uri="{FF2B5EF4-FFF2-40B4-BE49-F238E27FC236}">
                <a16:creationId xmlns:a16="http://schemas.microsoft.com/office/drawing/2014/main" id="{1A4B5CA3-6174-0A59-0195-35614F5AA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9" y="4988468"/>
            <a:ext cx="790423" cy="790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7F15F0-A6FB-B9AB-3D8B-D82771686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2C97F617-DAD2-275F-817D-630B35326A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52" y="5236118"/>
            <a:ext cx="1818250" cy="1325563"/>
          </a:xfrm>
          <a:prstGeom prst="rect">
            <a:avLst/>
          </a:prstGeom>
        </p:spPr>
      </p:pic>
      <p:pic>
        <p:nvPicPr>
          <p:cNvPr id="2" name="Picture 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3EC9DEB7-530F-FBB0-84AF-A96A2D38D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BD4BB-0A61-289A-9874-3967E8B8D54C}"/>
              </a:ext>
            </a:extLst>
          </p:cNvPr>
          <p:cNvSpPr txBox="1"/>
          <p:nvPr/>
        </p:nvSpPr>
        <p:spPr>
          <a:xfrm>
            <a:off x="8428866" y="767358"/>
            <a:ext cx="36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coins will increase the player’s score at the end.</a:t>
            </a:r>
          </a:p>
        </p:txBody>
      </p:sp>
    </p:spTree>
    <p:extLst>
      <p:ext uri="{BB962C8B-B14F-4D97-AF65-F5344CB8AC3E}">
        <p14:creationId xmlns:p14="http://schemas.microsoft.com/office/powerpoint/2010/main" val="342784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DAE63-5622-D2C2-EEA3-1C2B8F65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A7FEC64D-E9D9-18F3-8DA9-2A72E8E56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D573B6DD-F8FB-6873-B93D-1D3577D81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EAC43853-E6DE-5BF8-F0ED-EC71FF60A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16" name="Picture 15" descr="Pixel art of shield and sword&#10;&#10;Description automatically generated">
            <a:extLst>
              <a:ext uri="{FF2B5EF4-FFF2-40B4-BE49-F238E27FC236}">
                <a16:creationId xmlns:a16="http://schemas.microsoft.com/office/drawing/2014/main" id="{B385FB90-377E-9A4D-9E5A-A5E0916BD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9" y="4988468"/>
            <a:ext cx="790423" cy="790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692DA4-A268-3B62-E614-8DCFD0041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C169C0AF-E188-4854-519A-A6CF19D05F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51942" y="5227409"/>
            <a:ext cx="1818250" cy="1325563"/>
          </a:xfrm>
          <a:prstGeom prst="rect">
            <a:avLst/>
          </a:prstGeom>
        </p:spPr>
      </p:pic>
      <p:pic>
        <p:nvPicPr>
          <p:cNvPr id="2" name="Picture 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CB3F05E9-7160-5A2D-F16D-462C8E725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794A-15A4-1ED8-9142-A7457650E79F}"/>
              </a:ext>
            </a:extLst>
          </p:cNvPr>
          <p:cNvSpPr txBox="1"/>
          <p:nvPr/>
        </p:nvSpPr>
        <p:spPr>
          <a:xfrm>
            <a:off x="8428866" y="653058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Weapons can be found on pedestals like this one. Different weapons will allow the player character to attack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96292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73A4B-1916-DEC8-D36E-AB7AA8205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04D56996-B86C-4418-448D-CA730689C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6642D4EF-54D0-AB60-5CD5-A6903F726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31A63ACE-77DA-E056-A0CB-9B1DD5E88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A73744-A64E-A2A1-C8E8-7B8BC4640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B0917FF0-7E1C-A4EC-1AC4-840C5CE71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899" y="4902212"/>
            <a:ext cx="1409524" cy="1590476"/>
          </a:xfrm>
          <a:prstGeom prst="rect">
            <a:avLst/>
          </a:prstGeom>
        </p:spPr>
      </p:pic>
      <p:pic>
        <p:nvPicPr>
          <p:cNvPr id="4" name="Picture 3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09656C5B-C987-A418-D7A1-920F3AF4A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E698BA-E6A8-6D13-6399-B7436715D754}"/>
              </a:ext>
            </a:extLst>
          </p:cNvPr>
          <p:cNvSpPr txBox="1"/>
          <p:nvPr/>
        </p:nvSpPr>
        <p:spPr>
          <a:xfrm>
            <a:off x="8428866" y="767358"/>
            <a:ext cx="36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now has a sword and shield.</a:t>
            </a:r>
          </a:p>
        </p:txBody>
      </p:sp>
    </p:spTree>
    <p:extLst>
      <p:ext uri="{BB962C8B-B14F-4D97-AF65-F5344CB8AC3E}">
        <p14:creationId xmlns:p14="http://schemas.microsoft.com/office/powerpoint/2010/main" val="282811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5FFEB-D1CA-26CA-0BCF-B3BB52D1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832CCAE1-A092-34C3-972C-D0E86490D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1D6DBB47-ED76-3904-0B57-1BED7856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2E9A69EF-5EA1-150C-5A3D-2C5CDD813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038B6-95DB-87F5-186F-E1CD6CF9F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6EF84FC7-6020-1D2D-BBCC-9E6CC266C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0574" y="2578112"/>
            <a:ext cx="14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0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82954-E78E-C565-D67F-0DFD797A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8CCC3D11-5096-8192-D34D-3C127621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1C8096B6-A080-4D25-64C6-B5B5A06E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41A8F5D2-60D7-C0A4-DD8C-BFFC93EA9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08DFCD-E586-750F-0A9B-E694FEF79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6998EE59-B85A-ED60-DFCD-DAFAA0A63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8549" y="434987"/>
            <a:ext cx="1409524" cy="1590476"/>
          </a:xfrm>
          <a:prstGeom prst="rect">
            <a:avLst/>
          </a:prstGeom>
        </p:spPr>
      </p:pic>
      <p:pic>
        <p:nvPicPr>
          <p:cNvPr id="2" name="Picture 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F6C4345A-323F-17CD-2E6B-67B2BA77C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9C8DAB-2F50-9DA5-230C-8F871B374CDA}"/>
              </a:ext>
            </a:extLst>
          </p:cNvPr>
          <p:cNvSpPr txBox="1"/>
          <p:nvPr/>
        </p:nvSpPr>
        <p:spPr>
          <a:xfrm>
            <a:off x="8428866" y="767358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Doors are not limited to only left and right. The player may also move through paths above and below.</a:t>
            </a:r>
          </a:p>
        </p:txBody>
      </p:sp>
    </p:spTree>
    <p:extLst>
      <p:ext uri="{BB962C8B-B14F-4D97-AF65-F5344CB8AC3E}">
        <p14:creationId xmlns:p14="http://schemas.microsoft.com/office/powerpoint/2010/main" val="268638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FB854-B6B2-C719-89D7-88A4219D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F1501ECD-D0ED-CA60-A3F4-C1E08FA6B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67DAA221-BF43-8775-C308-B0C39032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4B267967-57B4-2E26-351B-28BB1D575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498" y="5159624"/>
            <a:ext cx="1235226" cy="1333065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B9860AA5-4A7B-1616-490F-0307FC995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89073" y="4902213"/>
            <a:ext cx="1409524" cy="15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2631B-DB07-0B37-6282-B892131C0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857684"/>
            <a:ext cx="701662" cy="570098"/>
          </a:xfrm>
          <a:prstGeom prst="rect">
            <a:avLst/>
          </a:prstGeom>
        </p:spPr>
      </p:pic>
      <p:pic>
        <p:nvPicPr>
          <p:cNvPr id="12" name="Picture 1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B0A9F551-E7B6-9589-51AE-4413C29B5F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662F28-48AC-D7A4-26E9-3A6C24E31529}"/>
              </a:ext>
            </a:extLst>
          </p:cNvPr>
          <p:cNvSpPr txBox="1"/>
          <p:nvPr/>
        </p:nvSpPr>
        <p:spPr>
          <a:xfrm>
            <a:off x="8428866" y="691158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example of a possible room. This one contains a different pattern of platforms, another basic enemy, and a chest.</a:t>
            </a:r>
          </a:p>
        </p:txBody>
      </p:sp>
    </p:spTree>
    <p:extLst>
      <p:ext uri="{BB962C8B-B14F-4D97-AF65-F5344CB8AC3E}">
        <p14:creationId xmlns:p14="http://schemas.microsoft.com/office/powerpoint/2010/main" val="418191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4E78-FB3B-8069-DA32-10FD347E6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3CF551F5-97DF-3865-2686-23E567C2B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6A20D30C-D13D-C886-6657-755A34D64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D9832F7C-8FC0-79EF-98DC-A6BD6A351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498" y="5159624"/>
            <a:ext cx="1235226" cy="1333065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1E17F65C-3EC2-D99E-25A9-B47BB5835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7923" y="4886138"/>
            <a:ext cx="1409524" cy="15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9FF1D6-A12D-6305-ECFF-F223C43CA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857684"/>
            <a:ext cx="701662" cy="570098"/>
          </a:xfrm>
          <a:prstGeom prst="rect">
            <a:avLst/>
          </a:prstGeom>
        </p:spPr>
      </p:pic>
      <p:pic>
        <p:nvPicPr>
          <p:cNvPr id="4" name="Picture 3" descr="A black and brown line&#10;&#10;Description automatically generated">
            <a:extLst>
              <a:ext uri="{FF2B5EF4-FFF2-40B4-BE49-F238E27FC236}">
                <a16:creationId xmlns:a16="http://schemas.microsoft.com/office/drawing/2014/main" id="{250EBA98-0CDF-6317-C6EB-B7DF96B095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40410" y="5587641"/>
            <a:ext cx="712021" cy="174709"/>
          </a:xfrm>
          <a:prstGeom prst="rect">
            <a:avLst/>
          </a:prstGeom>
        </p:spPr>
      </p:pic>
      <p:pic>
        <p:nvPicPr>
          <p:cNvPr id="5" name="Picture 4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093A93A9-5CD8-EED3-F158-59C840180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82816D-977B-4D8B-204E-7B28E44541C6}"/>
              </a:ext>
            </a:extLst>
          </p:cNvPr>
          <p:cNvSpPr txBox="1"/>
          <p:nvPr/>
        </p:nvSpPr>
        <p:spPr>
          <a:xfrm>
            <a:off x="8428866" y="767358"/>
            <a:ext cx="36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enemy fires an arrow at the player.</a:t>
            </a:r>
          </a:p>
        </p:txBody>
      </p:sp>
    </p:spTree>
    <p:extLst>
      <p:ext uri="{BB962C8B-B14F-4D97-AF65-F5344CB8AC3E}">
        <p14:creationId xmlns:p14="http://schemas.microsoft.com/office/powerpoint/2010/main" val="99011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70EC-ABBF-503E-3C43-A2889E8A2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A7C368F1-D185-31EE-A9C1-023E0B82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3DCCD31C-15A6-BE65-528E-8DEE2DA28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498" y="5159624"/>
            <a:ext cx="1235226" cy="1333065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1AAC6813-B0A0-0D2F-3DE5-18FF5D813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4476" y="4902213"/>
            <a:ext cx="1409524" cy="15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E92B85-BCC2-1B60-CAED-41FDCFF2E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857684"/>
            <a:ext cx="701662" cy="570098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5C3966A-3A44-E400-A5E3-E9672D528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7" name="Picture 6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2DB8EFC7-4B38-1871-78E1-E49C1B65D2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140B0-3402-186C-810D-71D91E90D7A7}"/>
              </a:ext>
            </a:extLst>
          </p:cNvPr>
          <p:cNvSpPr txBox="1"/>
          <p:nvPr/>
        </p:nvSpPr>
        <p:spPr>
          <a:xfrm>
            <a:off x="8428866" y="767358"/>
            <a:ext cx="36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gets hit and their health goes down.</a:t>
            </a:r>
          </a:p>
        </p:txBody>
      </p:sp>
    </p:spTree>
    <p:extLst>
      <p:ext uri="{BB962C8B-B14F-4D97-AF65-F5344CB8AC3E}">
        <p14:creationId xmlns:p14="http://schemas.microsoft.com/office/powerpoint/2010/main" val="161224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02B62-2E58-CD0B-6541-36BB8C82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FEC6CB39-C79B-B209-2444-B522C9BD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C38385D6-E615-8245-DC35-804AA237F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2223" y="5573855"/>
            <a:ext cx="1235226" cy="1333065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545FDE92-3875-7489-E03B-093FEFA08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836" y="4827536"/>
            <a:ext cx="1409524" cy="15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3C3845-A077-D690-6BA3-CF15C7EE3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857684"/>
            <a:ext cx="701662" cy="570098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087702A-D6A8-C40A-4165-13EF9FC51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2" name="Picture 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06E2AC28-FCB5-6347-3F7F-3D346992C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E9A73-18BF-81E4-A718-9D8A7757CFC1}"/>
              </a:ext>
            </a:extLst>
          </p:cNvPr>
          <p:cNvSpPr txBox="1"/>
          <p:nvPr/>
        </p:nvSpPr>
        <p:spPr>
          <a:xfrm>
            <a:off x="8428866" y="687459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player’s health is not 0, they can continue to play like normal, attacking and defeating enemies. </a:t>
            </a:r>
          </a:p>
        </p:txBody>
      </p:sp>
    </p:spTree>
    <p:extLst>
      <p:ext uri="{BB962C8B-B14F-4D97-AF65-F5344CB8AC3E}">
        <p14:creationId xmlns:p14="http://schemas.microsoft.com/office/powerpoint/2010/main" val="1145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0BAFD-AD0F-E5EA-B60B-F538B1E0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9B1E39EA-8CDF-801E-B3E3-FE4549A7A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48800F6D-BD07-76A6-A189-0C81F124D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22223" y="5573855"/>
            <a:ext cx="1235226" cy="1333065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793182CA-A517-0710-4E7F-F39EEA3EA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12" y="1894456"/>
            <a:ext cx="1409524" cy="15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DEF6A6-FB13-FE50-9DE1-661DCD00E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857684"/>
            <a:ext cx="701662" cy="570098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3B9FCA77-4655-5749-786C-AA3CBB429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0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F5854-F945-248C-E8DA-CC6ECA8F0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blue rectangl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74DA52B5-192B-B621-F73E-7E9612403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340" cy="6858000"/>
          </a:xfrm>
          <a:prstGeom prst="rect">
            <a:avLst/>
          </a:prstGeom>
        </p:spPr>
      </p:pic>
      <p:pic>
        <p:nvPicPr>
          <p:cNvPr id="7" name="Picture 6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A173D0D4-689D-2ACA-2456-91BBA62D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70" y="1090077"/>
            <a:ext cx="7467600" cy="1123950"/>
          </a:xfrm>
          <a:prstGeom prst="rect">
            <a:avLst/>
          </a:prstGeom>
        </p:spPr>
      </p:pic>
      <p:pic>
        <p:nvPicPr>
          <p:cNvPr id="11" name="Picture 10" descr="A pixelated sword on a black background">
            <a:extLst>
              <a:ext uri="{FF2B5EF4-FFF2-40B4-BE49-F238E27FC236}">
                <a16:creationId xmlns:a16="http://schemas.microsoft.com/office/drawing/2014/main" id="{756FC9C2-4C8A-9F40-C520-B3CE1FC7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1530" y="657426"/>
            <a:ext cx="5110497" cy="5110497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C2000DE-337F-491A-28B0-29C741BC0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9" y="4425936"/>
            <a:ext cx="2847619" cy="1400000"/>
          </a:xfrm>
          <a:prstGeom prst="rect">
            <a:avLst/>
          </a:prstGeom>
        </p:spPr>
      </p:pic>
      <p:pic>
        <p:nvPicPr>
          <p:cNvPr id="17" name="Picture 16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38CA2CC5-1F66-3583-14EE-3EDFA0F4E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24" y="4468793"/>
            <a:ext cx="2819048" cy="1314286"/>
          </a:xfrm>
          <a:prstGeom prst="rect">
            <a:avLst/>
          </a:prstGeom>
        </p:spPr>
      </p:pic>
      <p:pic>
        <p:nvPicPr>
          <p:cNvPr id="3" name="Picture 2" descr="A white arrow pointing at something&#10;&#10;Description automatically generated">
            <a:extLst>
              <a:ext uri="{FF2B5EF4-FFF2-40B4-BE49-F238E27FC236}">
                <a16:creationId xmlns:a16="http://schemas.microsoft.com/office/drawing/2014/main" id="{59430BEC-2BF5-0DD8-69BB-D2E222CA2B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8" y="5095232"/>
            <a:ext cx="738433" cy="1105342"/>
          </a:xfrm>
          <a:prstGeom prst="rect">
            <a:avLst/>
          </a:prstGeom>
        </p:spPr>
      </p:pic>
      <p:pic>
        <p:nvPicPr>
          <p:cNvPr id="4" name="Picture 3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9E1E0BEB-81A4-F924-98F0-21E29B188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249684" y="-1"/>
            <a:ext cx="2916078" cy="1495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F246E9-F5D9-16D8-EC2B-EC18B00236BA}"/>
              </a:ext>
            </a:extLst>
          </p:cNvPr>
          <p:cNvSpPr txBox="1"/>
          <p:nvPr/>
        </p:nvSpPr>
        <p:spPr>
          <a:xfrm>
            <a:off x="9392191" y="502711"/>
            <a:ext cx="263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chooses “start”.</a:t>
            </a:r>
          </a:p>
        </p:txBody>
      </p:sp>
    </p:spTree>
    <p:extLst>
      <p:ext uri="{BB962C8B-B14F-4D97-AF65-F5344CB8AC3E}">
        <p14:creationId xmlns:p14="http://schemas.microsoft.com/office/powerpoint/2010/main" val="156644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F592-41E3-8EA5-87ED-A50CBAE5B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4B9F60E6-ACE2-9F31-5CE6-ED7ADBA1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54E0F7B-74A6-29B9-7EC1-64716CE33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91477D-1966-D797-28A7-2C1854508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726121"/>
            <a:ext cx="701661" cy="701661"/>
          </a:xfrm>
          <a:prstGeom prst="rect">
            <a:avLst/>
          </a:prstGeom>
        </p:spPr>
      </p:pic>
      <p:pic>
        <p:nvPicPr>
          <p:cNvPr id="8" name="Picture 7" descr="A purple bottle with white cap&#10;&#10;Description automatically generated">
            <a:extLst>
              <a:ext uri="{FF2B5EF4-FFF2-40B4-BE49-F238E27FC236}">
                <a16:creationId xmlns:a16="http://schemas.microsoft.com/office/drawing/2014/main" id="{3FEDACE8-EF73-985F-6956-EE5B37EFA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98" y="2526476"/>
            <a:ext cx="320041" cy="399289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4B1A2B9D-722F-E401-4AC1-E68FE073D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937" y="1894456"/>
            <a:ext cx="1409524" cy="1590476"/>
          </a:xfrm>
          <a:prstGeom prst="rect">
            <a:avLst/>
          </a:prstGeom>
        </p:spPr>
      </p:pic>
      <p:pic>
        <p:nvPicPr>
          <p:cNvPr id="9" name="Picture 8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390BAF31-9D1D-94CA-8157-4279B3497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22CBF9-D1DE-0ED8-1238-338D3E9C5CFA}"/>
              </a:ext>
            </a:extLst>
          </p:cNvPr>
          <p:cNvSpPr txBox="1"/>
          <p:nvPr/>
        </p:nvSpPr>
        <p:spPr>
          <a:xfrm>
            <a:off x="8428866" y="767358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Chests can be opened to get items which change the player’s stats, making them more powerful.</a:t>
            </a:r>
          </a:p>
        </p:txBody>
      </p:sp>
    </p:spTree>
    <p:extLst>
      <p:ext uri="{BB962C8B-B14F-4D97-AF65-F5344CB8AC3E}">
        <p14:creationId xmlns:p14="http://schemas.microsoft.com/office/powerpoint/2010/main" val="176100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C6C60-3030-EE6E-4996-9F2D3D66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997FA122-1CF5-0246-EB74-930431B1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BF525E3-295D-EE5A-1813-E18317F60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5E8D3-2256-56BB-85F4-FC0D820F1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726121"/>
            <a:ext cx="701661" cy="701661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E2B4A281-F818-231E-C3BF-ABA96C23E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456" y="1902308"/>
            <a:ext cx="1409524" cy="1590476"/>
          </a:xfrm>
          <a:prstGeom prst="rect">
            <a:avLst/>
          </a:prstGeom>
        </p:spPr>
      </p:pic>
      <p:pic>
        <p:nvPicPr>
          <p:cNvPr id="7" name="Picture 6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79A5E501-46E3-DBD5-2C6D-671E226B5D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554" y="2156546"/>
            <a:ext cx="1145537" cy="379128"/>
          </a:xfrm>
          <a:prstGeom prst="rect">
            <a:avLst/>
          </a:prstGeom>
        </p:spPr>
      </p:pic>
      <p:pic>
        <p:nvPicPr>
          <p:cNvPr id="9" name="Picture 8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0920451B-0FAB-2FBE-52FA-3166518AA8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A353FD-6E2D-3B8A-56AA-D2F573017F5E}"/>
              </a:ext>
            </a:extLst>
          </p:cNvPr>
          <p:cNvSpPr txBox="1"/>
          <p:nvPr/>
        </p:nvSpPr>
        <p:spPr>
          <a:xfrm>
            <a:off x="8428866" y="767358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one gave the player a potion that increased how much damage they do when attacking.</a:t>
            </a:r>
          </a:p>
        </p:txBody>
      </p:sp>
    </p:spTree>
    <p:extLst>
      <p:ext uri="{BB962C8B-B14F-4D97-AF65-F5344CB8AC3E}">
        <p14:creationId xmlns:p14="http://schemas.microsoft.com/office/powerpoint/2010/main" val="230031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735A4-9037-06DC-7B7B-E14CB4616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video game screen with a black background&#10;&#10;Description automatically generated">
            <a:extLst>
              <a:ext uri="{FF2B5EF4-FFF2-40B4-BE49-F238E27FC236}">
                <a16:creationId xmlns:a16="http://schemas.microsoft.com/office/drawing/2014/main" id="{1DB01562-3230-B81E-371F-19935309B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7"/>
            <a:ext cx="12187670" cy="6860438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3CF61E27-BA20-620A-5DBF-A5D0EDB0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053F84-1273-5A24-840B-2878F1E97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04" y="2726121"/>
            <a:ext cx="701661" cy="701661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BD5C9CF4-3611-8155-3FEA-D43D4ADF2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631" y="4912208"/>
            <a:ext cx="1409524" cy="1590476"/>
          </a:xfrm>
          <a:prstGeom prst="rect">
            <a:avLst/>
          </a:prstGeom>
        </p:spPr>
      </p:pic>
      <p:pic>
        <p:nvPicPr>
          <p:cNvPr id="2" name="Picture 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4AEE0F75-A23B-5824-5D6D-B1EEEB516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74A74-C3EB-CEC0-47CC-7820A9A75078}"/>
              </a:ext>
            </a:extLst>
          </p:cNvPr>
          <p:cNvSpPr txBox="1"/>
          <p:nvPr/>
        </p:nvSpPr>
        <p:spPr>
          <a:xfrm>
            <a:off x="8428866" y="767358"/>
            <a:ext cx="36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moves to the door on the left and walks through it.</a:t>
            </a:r>
          </a:p>
        </p:txBody>
      </p:sp>
    </p:spTree>
    <p:extLst>
      <p:ext uri="{BB962C8B-B14F-4D97-AF65-F5344CB8AC3E}">
        <p14:creationId xmlns:p14="http://schemas.microsoft.com/office/powerpoint/2010/main" val="40316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1E066-6115-5188-E6B6-2BD5D0353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DB01DAE-FBDC-4224-EBA8-C64EC68D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3"/>
            <a:ext cx="12190806" cy="6862203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3321188-1762-2518-8167-79CF52FA3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EEEBE433-44AA-C364-91B5-2132D6740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0806" y="4921733"/>
            <a:ext cx="1409524" cy="1590476"/>
          </a:xfrm>
          <a:prstGeom prst="rect">
            <a:avLst/>
          </a:prstGeom>
        </p:spPr>
      </p:pic>
      <p:pic>
        <p:nvPicPr>
          <p:cNvPr id="11" name="Picture 10" descr="A pixel art of a bull&#10;&#10;Description automatically generated">
            <a:extLst>
              <a:ext uri="{FF2B5EF4-FFF2-40B4-BE49-F238E27FC236}">
                <a16:creationId xmlns:a16="http://schemas.microsoft.com/office/drawing/2014/main" id="{A108BA7D-806B-E92E-D898-1EA8983E3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7" y="3601768"/>
            <a:ext cx="4469917" cy="3337130"/>
          </a:xfrm>
          <a:prstGeom prst="rect">
            <a:avLst/>
          </a:prstGeom>
        </p:spPr>
      </p:pic>
      <p:pic>
        <p:nvPicPr>
          <p:cNvPr id="12" name="Picture 1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8F0467C2-B4FE-8381-EBB0-37BECF87A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BA8021-2B53-6296-761C-D8E0F529AF97}"/>
              </a:ext>
            </a:extLst>
          </p:cNvPr>
          <p:cNvSpPr txBox="1"/>
          <p:nvPr/>
        </p:nvSpPr>
        <p:spPr>
          <a:xfrm>
            <a:off x="8428866" y="700683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generated level will have a boss room. Bosses are tougher enemies that must be beaten before progressing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241828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8B879-BBAB-F503-9543-D515382B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57BF82DE-59D2-5596-42AC-E818E00F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3"/>
            <a:ext cx="12190806" cy="6862203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3CC299-B3E2-A395-FCC2-9F0B7A1E0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11" name="Picture 10" descr="A pixel art of a bull&#10;&#10;Description automatically generated">
            <a:extLst>
              <a:ext uri="{FF2B5EF4-FFF2-40B4-BE49-F238E27FC236}">
                <a16:creationId xmlns:a16="http://schemas.microsoft.com/office/drawing/2014/main" id="{3F1C6125-1BEA-23F3-D9C3-3539830FA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8" y="3592243"/>
            <a:ext cx="4469917" cy="3337130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14A06A3A-6FEF-A838-0323-3873EDDD9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0641" y="4893158"/>
            <a:ext cx="1409524" cy="1590476"/>
          </a:xfrm>
          <a:prstGeom prst="rect">
            <a:avLst/>
          </a:prstGeom>
        </p:spPr>
      </p:pic>
      <p:pic>
        <p:nvPicPr>
          <p:cNvPr id="2" name="Picture 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C95EA2C8-E9E8-3840-DC85-152BA64E8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A4CC3-745B-80FF-A396-17DCEA5565FA}"/>
              </a:ext>
            </a:extLst>
          </p:cNvPr>
          <p:cNvSpPr txBox="1"/>
          <p:nvPr/>
        </p:nvSpPr>
        <p:spPr>
          <a:xfrm>
            <a:off x="8428866" y="702703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will continue until the player dies. The goal is to get through as many levels as possible and increase their score.</a:t>
            </a:r>
          </a:p>
        </p:txBody>
      </p:sp>
    </p:spTree>
    <p:extLst>
      <p:ext uri="{BB962C8B-B14F-4D97-AF65-F5344CB8AC3E}">
        <p14:creationId xmlns:p14="http://schemas.microsoft.com/office/powerpoint/2010/main" val="341052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4F8CD-91E6-09A9-CF1A-D79645172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0967294A-D4E4-A9BB-E23A-EFF024B60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3"/>
            <a:ext cx="12190806" cy="6862203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 hidden="1">
            <a:extLst>
              <a:ext uri="{FF2B5EF4-FFF2-40B4-BE49-F238E27FC236}">
                <a16:creationId xmlns:a16="http://schemas.microsoft.com/office/drawing/2014/main" id="{0CEB74E0-2E33-69E5-F4D6-62D7E2DD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11" name="Picture 10" descr="A pixel art of a bull&#10;&#10;Description automatically generated">
            <a:extLst>
              <a:ext uri="{FF2B5EF4-FFF2-40B4-BE49-F238E27FC236}">
                <a16:creationId xmlns:a16="http://schemas.microsoft.com/office/drawing/2014/main" id="{1B46C3B7-8121-B96D-609C-921319317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8" y="3592243"/>
            <a:ext cx="4469917" cy="3337130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33B6A4AD-9168-A94C-319E-13F3CF7A7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28791" y="5358000"/>
            <a:ext cx="1409524" cy="1590476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C9968CC-D3D4-E875-B325-DA9EFD149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0160" y="-3001775"/>
            <a:ext cx="6298416" cy="4723811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F6DF63-DC53-60CD-F3A6-B2332681163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204"/>
            <a:ext cx="12442717" cy="7167003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C89A884E-F774-63C2-4286-D15D0585D3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53" y="2279224"/>
            <a:ext cx="5524500" cy="885825"/>
          </a:xfrm>
          <a:prstGeom prst="rect">
            <a:avLst/>
          </a:prstGeom>
        </p:spPr>
      </p:pic>
      <p:pic>
        <p:nvPicPr>
          <p:cNvPr id="16" name="Picture 15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2C420B8B-0D05-76B6-5D20-48314F30DE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54D59D-14EB-EEBC-B545-8AF0E05A78E9}"/>
              </a:ext>
            </a:extLst>
          </p:cNvPr>
          <p:cNvSpPr txBox="1"/>
          <p:nvPr/>
        </p:nvSpPr>
        <p:spPr>
          <a:xfrm>
            <a:off x="8428866" y="767358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dropped to 0 health and died. The player character falls to the ground and their score is shown.</a:t>
            </a:r>
          </a:p>
        </p:txBody>
      </p:sp>
    </p:spTree>
    <p:extLst>
      <p:ext uri="{BB962C8B-B14F-4D97-AF65-F5344CB8AC3E}">
        <p14:creationId xmlns:p14="http://schemas.microsoft.com/office/powerpoint/2010/main" val="1785457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EB3D-CDDE-0F56-5934-363EEEB9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9CD7534-90B4-5FE1-DE93-CADDF4B79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3"/>
            <a:ext cx="12190806" cy="6862203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 hidden="1">
            <a:extLst>
              <a:ext uri="{FF2B5EF4-FFF2-40B4-BE49-F238E27FC236}">
                <a16:creationId xmlns:a16="http://schemas.microsoft.com/office/drawing/2014/main" id="{198B4BD7-C616-7296-4D9A-9D1868285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11" name="Picture 10" descr="A pixel art of a bull&#10;&#10;Description automatically generated">
            <a:extLst>
              <a:ext uri="{FF2B5EF4-FFF2-40B4-BE49-F238E27FC236}">
                <a16:creationId xmlns:a16="http://schemas.microsoft.com/office/drawing/2014/main" id="{46E056E0-E2BF-4338-284D-785F29D30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8" y="3592243"/>
            <a:ext cx="4469917" cy="3337130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A86E065A-0E3D-AC69-2F21-55CE82D96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28791" y="5358000"/>
            <a:ext cx="1409524" cy="1590476"/>
          </a:xfrm>
          <a:prstGeom prst="rect">
            <a:avLst/>
          </a:prstGeom>
        </p:spPr>
      </p:pic>
      <p:pic>
        <p:nvPicPr>
          <p:cNvPr id="2" name="Picture 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FC6E2E8-6C28-AC71-AE8A-A86194ACD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0160" y="-3001775"/>
            <a:ext cx="6298416" cy="4723811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7FE14F-8F4C-E94A-6E77-1DD32189E75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204"/>
            <a:ext cx="12442717" cy="7167003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8D96879C-ECE0-850D-7804-94983424B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53" y="2279224"/>
            <a:ext cx="5524500" cy="885825"/>
          </a:xfrm>
          <a:prstGeom prst="rect">
            <a:avLst/>
          </a:prstGeom>
        </p:spPr>
      </p:pic>
      <p:pic>
        <p:nvPicPr>
          <p:cNvPr id="4" name="Picture 3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3B815C5D-6F6D-3679-FFBB-28096C4E0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966FD6-D557-F09B-E69C-2B7879C5F775}"/>
              </a:ext>
            </a:extLst>
          </p:cNvPr>
          <p:cNvSpPr txBox="1"/>
          <p:nvPr/>
        </p:nvSpPr>
        <p:spPr>
          <a:xfrm>
            <a:off x="8826214" y="1072158"/>
            <a:ext cx="36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screen fades to black</a:t>
            </a:r>
          </a:p>
        </p:txBody>
      </p:sp>
    </p:spTree>
    <p:extLst>
      <p:ext uri="{BB962C8B-B14F-4D97-AF65-F5344CB8AC3E}">
        <p14:creationId xmlns:p14="http://schemas.microsoft.com/office/powerpoint/2010/main" val="3718017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75CF8-0B6D-DBD3-B36B-7FA87023B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5D0DF71-EA2D-565D-AAFB-4478C1FD7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03"/>
            <a:ext cx="12190806" cy="6862203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FBEA732B-5FF4-84EB-8166-EB2ACB9EE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7212" y="-4203"/>
            <a:ext cx="6201030" cy="4650772"/>
          </a:xfrm>
          <a:prstGeom prst="rect">
            <a:avLst/>
          </a:prstGeom>
        </p:spPr>
      </p:pic>
      <p:pic>
        <p:nvPicPr>
          <p:cNvPr id="11" name="Picture 10" descr="A pixel art of a bull&#10;&#10;Description automatically generated">
            <a:extLst>
              <a:ext uri="{FF2B5EF4-FFF2-40B4-BE49-F238E27FC236}">
                <a16:creationId xmlns:a16="http://schemas.microsoft.com/office/drawing/2014/main" id="{5E580CFE-FC19-D357-B027-7D99BCEFC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248" y="3592243"/>
            <a:ext cx="4469917" cy="3337130"/>
          </a:xfrm>
          <a:prstGeom prst="rect">
            <a:avLst/>
          </a:prstGeom>
        </p:spPr>
      </p:pic>
      <p:pic>
        <p:nvPicPr>
          <p:cNvPr id="3" name="Picture 2" descr="A pixel art of a knight&#10;&#10;Description automatically generated">
            <a:extLst>
              <a:ext uri="{FF2B5EF4-FFF2-40B4-BE49-F238E27FC236}">
                <a16:creationId xmlns:a16="http://schemas.microsoft.com/office/drawing/2014/main" id="{457456C8-35AA-F9B6-3424-EB5FA6E3A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28791" y="5358000"/>
            <a:ext cx="1409524" cy="1590476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29B5EA-28EA-E8F3-836D-74AD269B735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204"/>
            <a:ext cx="12442717" cy="7167003"/>
          </a:xfrm>
          <a:prstGeom prst="rect">
            <a:avLst/>
          </a:prstGeom>
        </p:spPr>
      </p:pic>
      <p:pic>
        <p:nvPicPr>
          <p:cNvPr id="10" name="Picture 9" descr="A black and white text&#10;&#10;Description automatically generated">
            <a:extLst>
              <a:ext uri="{FF2B5EF4-FFF2-40B4-BE49-F238E27FC236}">
                <a16:creationId xmlns:a16="http://schemas.microsoft.com/office/drawing/2014/main" id="{3FF60C1D-B2FD-25B8-A880-12A216839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53" y="2279224"/>
            <a:ext cx="5524500" cy="885825"/>
          </a:xfrm>
          <a:prstGeom prst="rect">
            <a:avLst/>
          </a:prstGeom>
        </p:spPr>
      </p:pic>
      <p:pic>
        <p:nvPicPr>
          <p:cNvPr id="6" name="Picture 5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8AD43AD1-675C-F1B3-3753-6FA18CF247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40ACE8-70C3-83E3-D0D9-7B5C701C48F8}"/>
              </a:ext>
            </a:extLst>
          </p:cNvPr>
          <p:cNvSpPr txBox="1"/>
          <p:nvPr/>
        </p:nvSpPr>
        <p:spPr>
          <a:xfrm>
            <a:off x="8826214" y="1072158"/>
            <a:ext cx="36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screen fades to black</a:t>
            </a:r>
          </a:p>
        </p:txBody>
      </p:sp>
    </p:spTree>
    <p:extLst>
      <p:ext uri="{BB962C8B-B14F-4D97-AF65-F5344CB8AC3E}">
        <p14:creationId xmlns:p14="http://schemas.microsoft.com/office/powerpoint/2010/main" val="381467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48425-9EBA-C4D6-ABDB-D086F1C9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blue rectangl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9C724411-FB9E-59E8-DA1F-EB53C76D9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340" cy="6858000"/>
          </a:xfrm>
          <a:prstGeom prst="rect">
            <a:avLst/>
          </a:prstGeom>
        </p:spPr>
      </p:pic>
      <p:pic>
        <p:nvPicPr>
          <p:cNvPr id="7" name="Picture 6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9AD65298-124F-DF71-B33C-44DDB98C5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70" y="1090077"/>
            <a:ext cx="7467600" cy="1123950"/>
          </a:xfrm>
          <a:prstGeom prst="rect">
            <a:avLst/>
          </a:prstGeom>
        </p:spPr>
      </p:pic>
      <p:pic>
        <p:nvPicPr>
          <p:cNvPr id="11" name="Picture 10" descr="A pixelated sword on a black background">
            <a:extLst>
              <a:ext uri="{FF2B5EF4-FFF2-40B4-BE49-F238E27FC236}">
                <a16:creationId xmlns:a16="http://schemas.microsoft.com/office/drawing/2014/main" id="{5406CDA0-132F-BBBD-F979-C3C8312D4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1530" y="657426"/>
            <a:ext cx="5110497" cy="5110497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CBBB283-4A84-B855-F3D7-6727A673F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59" y="4425936"/>
            <a:ext cx="2847619" cy="1400000"/>
          </a:xfrm>
          <a:prstGeom prst="rect">
            <a:avLst/>
          </a:prstGeom>
        </p:spPr>
      </p:pic>
      <p:pic>
        <p:nvPicPr>
          <p:cNvPr id="17" name="Picture 16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2D90EF22-3E50-F17C-8AD9-FB604A4C3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24" y="4468793"/>
            <a:ext cx="2819048" cy="1314286"/>
          </a:xfrm>
          <a:prstGeom prst="rect">
            <a:avLst/>
          </a:prstGeom>
        </p:spPr>
      </p:pic>
      <p:pic>
        <p:nvPicPr>
          <p:cNvPr id="8" name="Picture 7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E5075A5F-5484-CF24-24D2-E8EEAA5100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5915AF-0FC4-2E5B-BEBB-4FD4D88D4895}"/>
              </a:ext>
            </a:extLst>
          </p:cNvPr>
          <p:cNvSpPr txBox="1"/>
          <p:nvPr/>
        </p:nvSpPr>
        <p:spPr>
          <a:xfrm>
            <a:off x="8428866" y="767358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game ends and the player is shown the main menu where they can begin again or quit the game.</a:t>
            </a:r>
          </a:p>
        </p:txBody>
      </p:sp>
    </p:spTree>
    <p:extLst>
      <p:ext uri="{BB962C8B-B14F-4D97-AF65-F5344CB8AC3E}">
        <p14:creationId xmlns:p14="http://schemas.microsoft.com/office/powerpoint/2010/main" val="199227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ED5D-4858-7A2C-FF10-628F6623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15EFB81-EC33-CD1B-606F-C3B70C39F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340" cy="6858000"/>
          </a:xfr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9DD0FD0E-FE6C-3235-C79B-A4D36C0DE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242726"/>
            <a:ext cx="1818250" cy="1325563"/>
          </a:xfrm>
          <a:prstGeom prst="rect">
            <a:avLst/>
          </a:prstGeo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F2EDB78F-BABE-A928-6CC5-C02E86E20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0" name="Picture 9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CAC02848-263D-2EA3-B5F7-370FDE10D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7FABF7-4664-8772-3FCD-95941455D804}"/>
              </a:ext>
            </a:extLst>
          </p:cNvPr>
          <p:cNvSpPr txBox="1"/>
          <p:nvPr/>
        </p:nvSpPr>
        <p:spPr>
          <a:xfrm>
            <a:off x="8428866" y="767358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level is generated, and the player is shown their character in a random starting room.</a:t>
            </a:r>
          </a:p>
        </p:txBody>
      </p:sp>
    </p:spTree>
    <p:extLst>
      <p:ext uri="{BB962C8B-B14F-4D97-AF65-F5344CB8AC3E}">
        <p14:creationId xmlns:p14="http://schemas.microsoft.com/office/powerpoint/2010/main" val="230080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1480-46BC-DF77-F54F-EF90C1AF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3DE6-4C1D-2784-D05E-7B28B079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9D29676-5A69-6FD7-B249-4CA14906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340" cy="6858000"/>
          </a:xfr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15C009FF-B2C0-7BF4-8687-E814E0BE6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920" y="5251780"/>
            <a:ext cx="1818250" cy="1325563"/>
          </a:xfrm>
          <a:prstGeom prst="rect">
            <a:avLst/>
          </a:prstGeo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3109A4A9-01F1-62F3-6AE7-91F84881B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3" name="Picture 2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EC11F452-BDAF-90EC-45CD-0CD5621D0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249684" y="-1"/>
            <a:ext cx="2916078" cy="149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2CD8E-051D-CE56-64DC-AB0C1EE519EA}"/>
              </a:ext>
            </a:extLst>
          </p:cNvPr>
          <p:cNvSpPr txBox="1"/>
          <p:nvPr/>
        </p:nvSpPr>
        <p:spPr>
          <a:xfrm>
            <a:off x="9392191" y="502711"/>
            <a:ext cx="2637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can interact with doors to move from room to room.</a:t>
            </a:r>
          </a:p>
        </p:txBody>
      </p:sp>
    </p:spTree>
    <p:extLst>
      <p:ext uri="{BB962C8B-B14F-4D97-AF65-F5344CB8AC3E}">
        <p14:creationId xmlns:p14="http://schemas.microsoft.com/office/powerpoint/2010/main" val="160577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A6B0F-99D6-627A-E3D4-3FFB5C12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F784D8D7-C6F8-A71A-75AB-CAD78F38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3110F783-E03C-A877-1519-3D1DA502D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5242726"/>
            <a:ext cx="1818250" cy="1325563"/>
          </a:xfrm>
          <a:prstGeom prst="rect">
            <a:avLst/>
          </a:prstGeo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B82826BD-73BF-5755-7731-2C1F41AFE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DC3A8D65-7E55-72A2-46F5-C7A3CD39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67" y="2867761"/>
            <a:ext cx="1235226" cy="1333065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9E39004D-A371-B74D-3685-8B2B3C8C5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16" name="Picture 15" descr="Pixel art of shield and sword&#10;&#10;Description automatically generated">
            <a:extLst>
              <a:ext uri="{FF2B5EF4-FFF2-40B4-BE49-F238E27FC236}">
                <a16:creationId xmlns:a16="http://schemas.microsoft.com/office/drawing/2014/main" id="{781F970D-DD17-AD00-E3F6-38A688F97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9" y="4988468"/>
            <a:ext cx="790423" cy="790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BEBE4C8-681D-78A8-8B7F-EC8C6BBAB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F706CA-66C1-85C2-2237-E684F19BC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5" y="5905507"/>
            <a:ext cx="513832" cy="513832"/>
          </a:xfrm>
          <a:prstGeom prst="rect">
            <a:avLst/>
          </a:prstGeom>
        </p:spPr>
      </p:pic>
      <p:pic>
        <p:nvPicPr>
          <p:cNvPr id="25" name="Picture 24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1256EF7C-60AA-F03C-2F53-B48B72DED7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91C700-2744-1488-8890-8C7AE5D606E2}"/>
              </a:ext>
            </a:extLst>
          </p:cNvPr>
          <p:cNvSpPr txBox="1"/>
          <p:nvPr/>
        </p:nvSpPr>
        <p:spPr>
          <a:xfrm>
            <a:off x="8428866" y="691158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of each room are also random. This room has an enemy, some platforms, a weapon, and a few crates.</a:t>
            </a:r>
          </a:p>
        </p:txBody>
      </p:sp>
    </p:spTree>
    <p:extLst>
      <p:ext uri="{BB962C8B-B14F-4D97-AF65-F5344CB8AC3E}">
        <p14:creationId xmlns:p14="http://schemas.microsoft.com/office/powerpoint/2010/main" val="117239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11432-370D-6A70-5133-ACE8D4FA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2FB30FA2-E5D4-2A1D-FC2E-F37AD2744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1969D600-F3AC-768E-816C-52D4ACDF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D72A3B6A-052A-BB39-1AB8-9D2D7D9A7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67" y="2867761"/>
            <a:ext cx="1235226" cy="1333065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7F74675B-3C7C-751C-6DE1-820D80DDA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16" name="Picture 15" descr="Pixel art of shield and sword&#10;&#10;Description automatically generated">
            <a:extLst>
              <a:ext uri="{FF2B5EF4-FFF2-40B4-BE49-F238E27FC236}">
                <a16:creationId xmlns:a16="http://schemas.microsoft.com/office/drawing/2014/main" id="{F72806C7-961B-378D-765D-9CACADA2A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9" y="4988468"/>
            <a:ext cx="790423" cy="790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A80DD7-9F1B-61DD-A5B0-EAB52C3242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FB730E9-E214-2C9E-3E27-09F3BD4AFA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5" y="5905507"/>
            <a:ext cx="513832" cy="513832"/>
          </a:xfrm>
          <a:prstGeom prst="rect">
            <a:avLst/>
          </a:prstGeo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3F773A7F-BE3A-9A34-7F87-0EC5AD7413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26" y="2928661"/>
            <a:ext cx="18182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24FDC-E8B1-65D1-22C4-7A5804DA9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1F0B5FC7-EB47-E4C1-D1E4-A3D2CEF43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49E92256-E5AD-D57C-29B3-0C9422D45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987C724D-44B4-C759-CBE1-A7CA32E67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00862" y="3252755"/>
            <a:ext cx="1235226" cy="1333065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C9B36D68-4230-D213-86C7-6C0C53F6B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16" name="Picture 15" descr="Pixel art of shield and sword&#10;&#10;Description automatically generated">
            <a:extLst>
              <a:ext uri="{FF2B5EF4-FFF2-40B4-BE49-F238E27FC236}">
                <a16:creationId xmlns:a16="http://schemas.microsoft.com/office/drawing/2014/main" id="{60D982E9-6333-56A3-A96A-A55A60273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9" y="4988468"/>
            <a:ext cx="790423" cy="790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7163F7-646C-D0E1-3015-3EA51BCA8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45B469-8C3B-A215-8F13-A19DF04BE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5" y="5905507"/>
            <a:ext cx="513832" cy="513832"/>
          </a:xfrm>
          <a:prstGeom prst="rect">
            <a:avLst/>
          </a:prstGeo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A92598BA-9300-B9F7-02FE-6D4A24138B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17" y="2906310"/>
            <a:ext cx="1818250" cy="1325563"/>
          </a:xfrm>
          <a:prstGeom prst="rect">
            <a:avLst/>
          </a:prstGeom>
        </p:spPr>
      </p:pic>
      <p:pic>
        <p:nvPicPr>
          <p:cNvPr id="2" name="Picture 1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2103DE2A-7C3C-F594-13CF-A8BD059282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5586DE-2347-F359-0C87-7FDE2876D116}"/>
              </a:ext>
            </a:extLst>
          </p:cNvPr>
          <p:cNvSpPr txBox="1"/>
          <p:nvPr/>
        </p:nvSpPr>
        <p:spPr>
          <a:xfrm>
            <a:off x="8428866" y="767358"/>
            <a:ext cx="36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player jumps onto the platforms and defeats the enemy.</a:t>
            </a:r>
          </a:p>
        </p:txBody>
      </p:sp>
    </p:spTree>
    <p:extLst>
      <p:ext uri="{BB962C8B-B14F-4D97-AF65-F5344CB8AC3E}">
        <p14:creationId xmlns:p14="http://schemas.microsoft.com/office/powerpoint/2010/main" val="380024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3BB2-3AB4-1C32-BED2-5FB9DE9A3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598BEA5B-A146-1CE0-CE0F-63A979015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FDC8A002-0097-D5C8-2D0B-927EC91D4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1" name="Picture 10" descr="A pixelated video game of a person with a bow and arrow&#10;&#10;Description automatically generated">
            <a:extLst>
              <a:ext uri="{FF2B5EF4-FFF2-40B4-BE49-F238E27FC236}">
                <a16:creationId xmlns:a16="http://schemas.microsoft.com/office/drawing/2014/main" id="{543DC9F5-ABD8-E380-964B-D4F1FC017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00862" y="3252755"/>
            <a:ext cx="1235226" cy="1333065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4262038D-02E0-A416-813C-EC5D14199D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16" name="Picture 15" descr="Pixel art of shield and sword&#10;&#10;Description automatically generated">
            <a:extLst>
              <a:ext uri="{FF2B5EF4-FFF2-40B4-BE49-F238E27FC236}">
                <a16:creationId xmlns:a16="http://schemas.microsoft.com/office/drawing/2014/main" id="{94583C85-BB63-7437-7AB8-7312A615E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9" y="4988468"/>
            <a:ext cx="790423" cy="790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40FFEF-FE39-ABAC-237D-9D13D36F6B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9B8E6A-98AC-63F6-BD0D-BA8BD4915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75" y="5905507"/>
            <a:ext cx="513832" cy="513832"/>
          </a:xfrm>
          <a:prstGeom prst="rect">
            <a:avLst/>
          </a:prstGeo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1D3794F1-0FFC-39F3-2928-A63E175C2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52" y="5242725"/>
            <a:ext cx="181825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8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BC252-E27D-A987-FEF5-495F7933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ideo game screen with bricks&#10;&#10;Description automatically generated">
            <a:extLst>
              <a:ext uri="{FF2B5EF4-FFF2-40B4-BE49-F238E27FC236}">
                <a16:creationId xmlns:a16="http://schemas.microsoft.com/office/drawing/2014/main" id="{BA16F8FD-231D-1170-37E6-B5963D3D5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3"/>
            <a:ext cx="12187360" cy="6860263"/>
          </a:xfrm>
        </p:spPr>
      </p:pic>
      <p:pic>
        <p:nvPicPr>
          <p:cNvPr id="9" name="Picture 8" descr="A red arrow pointing to a black background&#10;&#10;Description automatically generated">
            <a:extLst>
              <a:ext uri="{FF2B5EF4-FFF2-40B4-BE49-F238E27FC236}">
                <a16:creationId xmlns:a16="http://schemas.microsoft.com/office/drawing/2014/main" id="{B91312A5-9B09-573B-E1B6-BADB30CC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77" y="0"/>
            <a:ext cx="5989322" cy="4491990"/>
          </a:xfrm>
          <a:prstGeom prst="rect">
            <a:avLst/>
          </a:prstGeom>
        </p:spPr>
      </p:pic>
      <p:pic>
        <p:nvPicPr>
          <p:cNvPr id="14" name="Picture 13" descr="A pixelated image of a column&#10;&#10;Description automatically generated">
            <a:extLst>
              <a:ext uri="{FF2B5EF4-FFF2-40B4-BE49-F238E27FC236}">
                <a16:creationId xmlns:a16="http://schemas.microsoft.com/office/drawing/2014/main" id="{5964724A-E566-0A1B-A8EB-F25769732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79" y="5540684"/>
            <a:ext cx="1044543" cy="953713"/>
          </a:xfrm>
          <a:prstGeom prst="rect">
            <a:avLst/>
          </a:prstGeom>
        </p:spPr>
      </p:pic>
      <p:pic>
        <p:nvPicPr>
          <p:cNvPr id="16" name="Picture 15" descr="Pixel art of shield and sword&#10;&#10;Description automatically generated">
            <a:extLst>
              <a:ext uri="{FF2B5EF4-FFF2-40B4-BE49-F238E27FC236}">
                <a16:creationId xmlns:a16="http://schemas.microsoft.com/office/drawing/2014/main" id="{F9E3830E-9AD0-7E44-F7B7-D49A9604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79" y="4988468"/>
            <a:ext cx="790423" cy="790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4E1170-A3BE-6355-99B6-DE5A884C5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235" y="3591443"/>
            <a:ext cx="513832" cy="513832"/>
          </a:xfrm>
          <a:prstGeom prst="rect">
            <a:avLst/>
          </a:prstGeom>
        </p:spPr>
      </p:pic>
      <p:pic>
        <p:nvPicPr>
          <p:cNvPr id="3" name="Picture 2" descr="A pixelated coin with a square hole&#10;&#10;Description automatically generated">
            <a:extLst>
              <a:ext uri="{FF2B5EF4-FFF2-40B4-BE49-F238E27FC236}">
                <a16:creationId xmlns:a16="http://schemas.microsoft.com/office/drawing/2014/main" id="{48CE31F9-7001-07B9-FD5B-DC41D0E7B1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38" y="6120613"/>
            <a:ext cx="289712" cy="289712"/>
          </a:xfrm>
          <a:prstGeom prst="rect">
            <a:avLst/>
          </a:prstGeom>
        </p:spPr>
      </p:pic>
      <p:pic>
        <p:nvPicPr>
          <p:cNvPr id="7" name="Picture 6" descr="A cartoon of a knight holding a shield and a spear&#10;&#10;Description automatically generated">
            <a:extLst>
              <a:ext uri="{FF2B5EF4-FFF2-40B4-BE49-F238E27FC236}">
                <a16:creationId xmlns:a16="http://schemas.microsoft.com/office/drawing/2014/main" id="{2ACA12F0-B5EF-C572-FDF6-04D6841E8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52" y="5242725"/>
            <a:ext cx="1818250" cy="1325563"/>
          </a:xfrm>
          <a:prstGeom prst="rect">
            <a:avLst/>
          </a:prstGeom>
        </p:spPr>
      </p:pic>
      <p:pic>
        <p:nvPicPr>
          <p:cNvPr id="4" name="Picture 3" descr="A white screen with black border&#10;&#10;Description automatically generated">
            <a:extLst>
              <a:ext uri="{FF2B5EF4-FFF2-40B4-BE49-F238E27FC236}">
                <a16:creationId xmlns:a16="http://schemas.microsoft.com/office/drawing/2014/main" id="{4C684740-5125-1D6E-F4C3-C00035DB28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320995" y="-2"/>
            <a:ext cx="3844767" cy="1971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05358-C873-60E9-DEF8-327537633D2B}"/>
              </a:ext>
            </a:extLst>
          </p:cNvPr>
          <p:cNvSpPr txBox="1"/>
          <p:nvPr/>
        </p:nvSpPr>
        <p:spPr>
          <a:xfrm>
            <a:off x="8428866" y="767358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Crates can be destroyed. Each crate has a chance to drop coins or health items. This one dropped a coin.</a:t>
            </a:r>
          </a:p>
        </p:txBody>
      </p:sp>
    </p:spTree>
    <p:extLst>
      <p:ext uri="{BB962C8B-B14F-4D97-AF65-F5344CB8AC3E}">
        <p14:creationId xmlns:p14="http://schemas.microsoft.com/office/powerpoint/2010/main" val="400436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384</Words>
  <Application>Microsoft Office PowerPoint</Application>
  <PresentationFormat>Widescreen</PresentationFormat>
  <Paragraphs>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Porath, Jacob (pora1443@vandals.uidaho.edu)</dc:creator>
  <cp:lastModifiedBy>Porath, Jacob (pora1443@vandals.uidaho.edu)</cp:lastModifiedBy>
  <cp:revision>21</cp:revision>
  <dcterms:created xsi:type="dcterms:W3CDTF">2024-02-13T19:11:37Z</dcterms:created>
  <dcterms:modified xsi:type="dcterms:W3CDTF">2024-02-13T21:33:11Z</dcterms:modified>
</cp:coreProperties>
</file>