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9fb83eba1_1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b9fb83eba1_1_9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9fb83eba1_1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b9fb83eba1_1_9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9fb83eba1_1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b9fb83eba1_1_10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9fb83eba1_1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b9fb83eba1_1_1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9fb83eba1_1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b9fb83eba1_1_1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9fb83eba1_1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b9fb83eba1_1_1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9fb83eba1_1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b9fb83eba1_1_10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9fb83eba1_1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b9fb83eba1_1_10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9fb83eba1_1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b9fb83eba1_1_10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9fb83eba1_1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b9fb83eba1_1_10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9f6ddd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9f6ddd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9fb83eba1_1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b9fb83eba1_1_1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9fb83eba1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b9fb83eba1_1_10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9fb83eba1_1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b9fb83eba1_1_1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9fb83eba1_1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b9fb83eba1_1_1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9fb83eba1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b9fb83eba1_1_1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9fb83eba1_1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b9fb83eba1_1_1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b9fb83eba1_1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b9fb83eba1_1_1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9fb83eba1_1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b9fb83eba1_1_1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9fb83eba1_1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b9fb83eba1_1_1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b9fb83eba1_1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b9fb83eba1_1_1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9fb83eba1_1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b9fb83eba1_1_9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9fb83eba1_1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b9fb83eba1_1_1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b9fb83eba1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b9fb83eba1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b9fb83eba1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b9fb83eba1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9fb83eb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b9fb83e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b9fb83eba1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b9fb83eba1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baea22f2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baea22f2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9fb83eba1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b9fb83eba1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b9fb83eba1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b9fb83eba1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baad362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baad362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baad3624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baad3624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9fb83eba1_1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b9fb83eba1_1_9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b9fb83eba1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b9fb83eba1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baea22f26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baea22f26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bab2c23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bab2c23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bab2c23b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bab2c23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b9fb83eba1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b9fb83eba1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698f8c34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698f8c3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698f8c34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698f8c34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698f8c34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698f8c34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697bbcf24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697bbcf24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b9fb83eba1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b9fb83eba1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9fb83eba1_1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b9fb83eba1_1_9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697bbcf24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697bbcf24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bab5a23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bab5a23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9fb83eba1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b9fb83eba1_1_9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9fb83eba1_1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b9fb83eba1_1_9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9fb83eba1_1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b9fb83eba1_1_9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9fb83eba1_1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b9fb83eba1_1_9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4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29.png"/><Relationship Id="rId8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29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29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27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17.png"/><Relationship Id="rId9" Type="http://schemas.openxmlformats.org/officeDocument/2006/relationships/image" Target="../media/image7.png"/><Relationship Id="rId5" Type="http://schemas.openxmlformats.org/officeDocument/2006/relationships/image" Target="../media/image27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15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15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Relationship Id="rId5" Type="http://schemas.openxmlformats.org/officeDocument/2006/relationships/image" Target="../media/image43.png"/><Relationship Id="rId6" Type="http://schemas.openxmlformats.org/officeDocument/2006/relationships/image" Target="../media/image37.png"/><Relationship Id="rId7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Relationship Id="rId5" Type="http://schemas.openxmlformats.org/officeDocument/2006/relationships/image" Target="../media/image43.png"/><Relationship Id="rId6" Type="http://schemas.openxmlformats.org/officeDocument/2006/relationships/image" Target="../media/image34.png"/><Relationship Id="rId7" Type="http://schemas.openxmlformats.org/officeDocument/2006/relationships/image" Target="../media/image54.png"/><Relationship Id="rId8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43.png"/><Relationship Id="rId6" Type="http://schemas.openxmlformats.org/officeDocument/2006/relationships/image" Target="../media/image34.png"/><Relationship Id="rId7" Type="http://schemas.openxmlformats.org/officeDocument/2006/relationships/image" Target="../media/image7.png"/><Relationship Id="rId8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45.png"/><Relationship Id="rId7" Type="http://schemas.openxmlformats.org/officeDocument/2006/relationships/image" Target="../media/image7.png"/><Relationship Id="rId8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36.png"/><Relationship Id="rId5" Type="http://schemas.openxmlformats.org/officeDocument/2006/relationships/image" Target="../media/image45.png"/><Relationship Id="rId6" Type="http://schemas.openxmlformats.org/officeDocument/2006/relationships/image" Target="../media/image34.png"/><Relationship Id="rId7" Type="http://schemas.openxmlformats.org/officeDocument/2006/relationships/image" Target="../media/image7.png"/><Relationship Id="rId8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45.png"/><Relationship Id="rId9" Type="http://schemas.openxmlformats.org/officeDocument/2006/relationships/image" Target="../media/image7.png"/><Relationship Id="rId5" Type="http://schemas.openxmlformats.org/officeDocument/2006/relationships/image" Target="../media/image34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Relationship Id="rId8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45.png"/><Relationship Id="rId9" Type="http://schemas.openxmlformats.org/officeDocument/2006/relationships/image" Target="../media/image7.png"/><Relationship Id="rId5" Type="http://schemas.openxmlformats.org/officeDocument/2006/relationships/image" Target="../media/image34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Relationship Id="rId8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5" Type="http://schemas.openxmlformats.org/officeDocument/2006/relationships/image" Target="../media/image45.png"/><Relationship Id="rId6" Type="http://schemas.openxmlformats.org/officeDocument/2006/relationships/image" Target="../media/image34.png"/><Relationship Id="rId7" Type="http://schemas.openxmlformats.org/officeDocument/2006/relationships/image" Target="../media/image48.png"/><Relationship Id="rId8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9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7.jp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57.png"/><Relationship Id="rId5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Relationship Id="rId4" Type="http://schemas.openxmlformats.org/officeDocument/2006/relationships/image" Target="../media/image7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Relationship Id="rId4" Type="http://schemas.openxmlformats.org/officeDocument/2006/relationships/image" Target="../media/image6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6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4.png"/><Relationship Id="rId4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Relationship Id="rId4" Type="http://schemas.openxmlformats.org/officeDocument/2006/relationships/image" Target="../media/image6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6.png"/><Relationship Id="rId4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4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4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8" y="1887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Rogue Realm</a:t>
            </a:r>
            <a:endParaRPr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11700" y="4456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979"/>
              <a:t>Caleb Carter, Jacob Porath, </a:t>
            </a:r>
            <a:r>
              <a:rPr lang="en-GB" sz="1979"/>
              <a:t>Joe Schlegel,</a:t>
            </a:r>
            <a:r>
              <a:rPr lang="en-GB" sz="1979"/>
              <a:t> Michael Knutson, Lacey Hunt</a:t>
            </a:r>
            <a:endParaRPr sz="1979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125" y="156600"/>
            <a:ext cx="2967752" cy="296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432150" y="3825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Coeur d’Game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41" name="Google Shape;24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243" name="Google Shape;24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425647" y="2439566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44" name="Google Shape;244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45" name="Google Shape;245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7381" y="4429130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48" name="Google Shape;248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30914" y="3932044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54" name="Google Shape;25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55" name="Google Shape;2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56" name="Google Shape;25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57" name="Google Shape;25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coin with a square hole&#10;&#10;Description automatically generated" id="259" name="Google Shape;25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55054" y="4590460"/>
            <a:ext cx="217286" cy="217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60" name="Google Shape;26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73864" y="3932044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61" name="Google Shape;26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6321587" y="547544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Crates can be destroyed. Each crate has a chance to drop coins or health items. This one dropped a coin.</a:t>
            </a:r>
            <a:endParaRPr sz="1100"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68" name="Google Shape;268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69" name="Google Shape;26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70" name="Google Shape;2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71" name="Google Shape;27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73" name="Google Shape;273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2139" y="3927089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74" name="Google Shape;274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coins will increase the player’s score at the end.</a:t>
            </a:r>
            <a:endParaRPr sz="1100"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81" name="Google Shape;28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82" name="Google Shape;28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83" name="Google Shape;28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84" name="Google Shape;284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86" name="Google Shape;286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4388957" y="3920557"/>
            <a:ext cx="1363687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87" name="Google Shape;287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/>
        </p:nvSpPr>
        <p:spPr>
          <a:xfrm>
            <a:off x="6321649" y="489794"/>
            <a:ext cx="2721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Weapons can be found on pedestals like this one. Different weapons will allow the player character to attack in different ways.</a:t>
            </a:r>
            <a:endParaRPr sz="1100"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94" name="Google Shape;294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95" name="Google Shape;29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96" name="Google Shape;29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298" name="Google Shape;298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690424" y="3676659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99" name="Google Shape;299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now has a sword and shield.</a:t>
            </a:r>
            <a:endParaRPr sz="1100"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306" name="Google Shape;306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307" name="Google Shape;3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308" name="Google Shape;30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10" name="Google Shape;310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740431" y="1933584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316" name="Google Shape;316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317" name="Google Shape;31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318" name="Google Shape;31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20" name="Google Shape;320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018912" y="32624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21" name="Google Shape;321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/>
        </p:nvSpPr>
        <p:spPr>
          <a:xfrm>
            <a:off x="6321587" y="547544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Doors are not limited to only left and right. The player may also move through paths above and below.</a:t>
            </a:r>
            <a:endParaRPr sz="1100"/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28" name="Google Shape;3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329" name="Google Shape;32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330" name="Google Shape;33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12374" y="3869718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31" name="Google Shape;33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041805" y="367666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7253" y="2143263"/>
            <a:ext cx="526247" cy="42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33" name="Google Shape;333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2"/>
          <p:cNvSpPr txBox="1"/>
          <p:nvPr/>
        </p:nvSpPr>
        <p:spPr>
          <a:xfrm>
            <a:off x="6321649" y="518369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 of a possible room. This one contains a different pattern of platforms, another basic enemy, and a chest.</a:t>
            </a:r>
            <a:endParaRPr sz="1100"/>
          </a:p>
        </p:txBody>
      </p:sp>
      <p:pic>
        <p:nvPicPr>
          <p:cNvPr id="335" name="Google Shape;335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40" name="Google Shape;3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341" name="Google Shape;34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342" name="Google Shape;34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12374" y="3869718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43" name="Google Shape;343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855942" y="3664604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7253" y="2143263"/>
            <a:ext cx="526247" cy="42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brown line&#10;&#10;Description automatically generated" id="345" name="Google Shape;345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1830308" y="4190731"/>
            <a:ext cx="534016" cy="131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46" name="Google Shape;346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enemy fires an arrow at the player.</a:t>
            </a:r>
            <a:endParaRPr sz="1100"/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53" name="Google Shape;3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354" name="Google Shape;35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12374" y="3869718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55" name="Google Shape;35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915857" y="367666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7253" y="2143263"/>
            <a:ext cx="526247" cy="42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357" name="Google Shape;35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58" name="Google Shape;35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gets hit and their health goes down.</a:t>
            </a:r>
            <a:endParaRPr sz="1100"/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Rogue Realm: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Rogue-like dungeon </a:t>
            </a:r>
            <a:r>
              <a:rPr lang="en-GB"/>
              <a:t>crawler</a:t>
            </a:r>
            <a:r>
              <a:rPr lang="en-GB"/>
              <a:t> with a focus on random generation and unique sessions through the game. No two runs will be exactly alike!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game has no defined ending. The player can </a:t>
            </a:r>
            <a:r>
              <a:rPr lang="en-GB"/>
              <a:t>continue</a:t>
            </a:r>
            <a:r>
              <a:rPr lang="en-GB"/>
              <a:t> as long as they are able to stay alive, but each completed level will increase the difficulty.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65" name="Google Shape;36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366" name="Google Shape;36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391667" y="4180391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67" name="Google Shape;36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54877" y="3620652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7253" y="2143263"/>
            <a:ext cx="526247" cy="42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369" name="Google Shape;369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70" name="Google Shape;370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5"/>
          <p:cNvSpPr txBox="1"/>
          <p:nvPr/>
        </p:nvSpPr>
        <p:spPr>
          <a:xfrm>
            <a:off x="6321649" y="515594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long as the player’s health is not 0, they can continue to play like normal, attacking and defeating enemies. </a:t>
            </a:r>
            <a:endParaRPr sz="1100"/>
          </a:p>
        </p:txBody>
      </p:sp>
      <p:pic>
        <p:nvPicPr>
          <p:cNvPr id="372" name="Google Shape;372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77" name="Google Shape;37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378" name="Google Shape;37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391667" y="4180391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79" name="Google Shape;37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2384" y="1420842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7253" y="2143263"/>
            <a:ext cx="526247" cy="42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381" name="Google Shape;381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87" name="Google Shape;3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388" name="Google Shape;38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253" y="2044591"/>
            <a:ext cx="526246" cy="526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bottle with white cap&#10;&#10;Description automatically generated" id="390" name="Google Shape;390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0549" y="1894857"/>
            <a:ext cx="240031" cy="2994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91" name="Google Shape;391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3953" y="1420842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92" name="Google Shape;392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/>
        </p:nvSpPr>
        <p:spPr>
          <a:xfrm>
            <a:off x="6321649" y="575519"/>
            <a:ext cx="2721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Chests can be opened to get items which change the player’s stats, making them more powerful.</a:t>
            </a:r>
            <a:endParaRPr sz="1100"/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99" name="Google Shape;3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00" name="Google Shape;40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253" y="2044591"/>
            <a:ext cx="526246" cy="526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02" name="Google Shape;402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9342" y="1426731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hite letters&#10;&#10;Description automatically generated" id="403" name="Google Shape;403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5416" y="1617410"/>
            <a:ext cx="859153" cy="28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04" name="Google Shape;404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8"/>
          <p:cNvSpPr txBox="1"/>
          <p:nvPr/>
        </p:nvSpPr>
        <p:spPr>
          <a:xfrm>
            <a:off x="6321649" y="575519"/>
            <a:ext cx="2721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one gave the player a potion that increased how much damage they do when attacking.</a:t>
            </a:r>
            <a:endParaRPr sz="1100"/>
          </a:p>
        </p:txBody>
      </p:sp>
      <p:pic>
        <p:nvPicPr>
          <p:cNvPr id="406" name="Google Shape;406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411" name="Google Shape;41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12" name="Google Shape;41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253" y="2044591"/>
            <a:ext cx="526246" cy="526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14" name="Google Shape;41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57473" y="3684156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15" name="Google Shape;415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9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moves to the door on the left and walks through it.</a:t>
            </a:r>
            <a:endParaRPr sz="1100"/>
          </a:p>
        </p:txBody>
      </p:sp>
      <p:pic>
        <p:nvPicPr>
          <p:cNvPr id="417" name="Google Shape;417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video game&#10;&#10;Description automatically generated" id="422" name="Google Shape;42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2"/>
            <a:ext cx="9143105" cy="514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23" name="Google Shape;42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24" name="Google Shape;424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7965605" y="369130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bull&#10;&#10;Description automatically generated" id="425" name="Google Shape;425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293" y="2701326"/>
            <a:ext cx="3352438" cy="250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26" name="Google Shape;426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/>
          <p:nvPr/>
        </p:nvSpPr>
        <p:spPr>
          <a:xfrm>
            <a:off x="6321649" y="525512"/>
            <a:ext cx="2721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generated level will have a boss room. Bosses are tougher enemies that must be beaten before progressing to the next level.</a:t>
            </a:r>
            <a:endParaRPr sz="1100"/>
          </a:p>
        </p:txBody>
      </p:sp>
      <p:pic>
        <p:nvPicPr>
          <p:cNvPr id="428" name="Google Shape;428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video game&#10;&#10;Description automatically generated" id="433" name="Google Shape;43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2"/>
            <a:ext cx="9143105" cy="514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34" name="Google Shape;43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bull&#10;&#10;Description automatically generated" id="435" name="Google Shape;43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7686" y="2694182"/>
            <a:ext cx="3352438" cy="250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36" name="Google Shape;436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042981" y="3669868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37" name="Google Shape;437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1"/>
          <p:cNvSpPr txBox="1"/>
          <p:nvPr/>
        </p:nvSpPr>
        <p:spPr>
          <a:xfrm>
            <a:off x="6321649" y="527027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will continue until the player dies. The goal is to get through as many levels as possible and increase their score.</a:t>
            </a:r>
            <a:endParaRPr sz="1100"/>
          </a:p>
        </p:txBody>
      </p:sp>
      <p:pic>
        <p:nvPicPr>
          <p:cNvPr id="439" name="Google Shape;439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video game&#10;&#10;Description automatically generated" id="444" name="Google Shape;44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2"/>
            <a:ext cx="9143105" cy="514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bull&#10;&#10;Description automatically generated" id="445" name="Google Shape;44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7686" y="2694182"/>
            <a:ext cx="3352438" cy="250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46" name="Google Shape;44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4371593" y="401850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47" name="Google Shape;447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010120" y="-2251331"/>
            <a:ext cx="4723812" cy="3542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448" name="Google Shape;448;p52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>
            <a:off x="-1" y="-3153"/>
            <a:ext cx="9332038" cy="5375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text&#10;&#10;Description automatically generated" id="449" name="Google Shape;449;p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99865" y="1709418"/>
            <a:ext cx="4143375" cy="664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50" name="Google Shape;450;p5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2"/>
          <p:cNvSpPr txBox="1"/>
          <p:nvPr/>
        </p:nvSpPr>
        <p:spPr>
          <a:xfrm>
            <a:off x="6321649" y="575519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dropped to 0 health and died. The player character falls to the ground and their score is shown.</a:t>
            </a:r>
            <a:endParaRPr sz="1100"/>
          </a:p>
        </p:txBody>
      </p:sp>
      <p:pic>
        <p:nvPicPr>
          <p:cNvPr id="452" name="Google Shape;452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video game&#10;&#10;Description automatically generated" id="457" name="Google Shape;45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2"/>
            <a:ext cx="9143105" cy="514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bull&#10;&#10;Description automatically generated" id="458" name="Google Shape;45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7686" y="2694182"/>
            <a:ext cx="3352438" cy="250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59" name="Google Shape;459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4371593" y="401850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60" name="Google Shape;460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010120" y="-2251331"/>
            <a:ext cx="4723812" cy="3542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461" name="Google Shape;461;p53"/>
          <p:cNvPicPr preferRelativeResize="0"/>
          <p:nvPr/>
        </p:nvPicPr>
        <p:blipFill rotWithShape="1">
          <a:blip r:embed="rId7">
            <a:alphaModFix amt="85000"/>
          </a:blip>
          <a:srcRect b="0" l="0" r="0" t="0"/>
          <a:stretch/>
        </p:blipFill>
        <p:spPr>
          <a:xfrm>
            <a:off x="-1" y="-3153"/>
            <a:ext cx="9332038" cy="5375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text&#10;&#10;Description automatically generated" id="462" name="Google Shape;462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99865" y="1709418"/>
            <a:ext cx="4143375" cy="664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63" name="Google Shape;463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3"/>
          <p:cNvSpPr txBox="1"/>
          <p:nvPr/>
        </p:nvSpPr>
        <p:spPr>
          <a:xfrm>
            <a:off x="6619661" y="804119"/>
            <a:ext cx="272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screen fades to black</a:t>
            </a:r>
            <a:endParaRPr sz="1100"/>
          </a:p>
        </p:txBody>
      </p:sp>
      <p:pic>
        <p:nvPicPr>
          <p:cNvPr id="465" name="Google Shape;465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video game&#10;&#10;Description automatically generated" id="470" name="Google Shape;47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2"/>
            <a:ext cx="9143105" cy="514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71" name="Google Shape;47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bull&#10;&#10;Description automatically generated" id="472" name="Google Shape;47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7686" y="2694182"/>
            <a:ext cx="3352438" cy="250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73" name="Google Shape;473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4371593" y="401850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474" name="Google Shape;474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" y="-3153"/>
            <a:ext cx="9332038" cy="5375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text&#10;&#10;Description automatically generated" id="475" name="Google Shape;475;p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99865" y="1709418"/>
            <a:ext cx="4143375" cy="664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76" name="Google Shape;476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4"/>
          <p:cNvSpPr txBox="1"/>
          <p:nvPr/>
        </p:nvSpPr>
        <p:spPr>
          <a:xfrm>
            <a:off x="6619661" y="804119"/>
            <a:ext cx="272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screen fades to black</a:t>
            </a:r>
            <a:endParaRPr sz="1100"/>
          </a:p>
        </p:txBody>
      </p:sp>
      <p:pic>
        <p:nvPicPr>
          <p:cNvPr id="478" name="Google Shape;478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blue rectangle with white lines&#10;&#10;Description automatically generated with medium confidence"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5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pink letters&#10;&#10;Description automatically generated" id="152" name="Google Shape;15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403" y="817558"/>
            <a:ext cx="5600700" cy="842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sword on a black background" id="153" name="Google Shape;15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93647" y="493070"/>
            <a:ext cx="3832873" cy="3832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154" name="Google Shape;15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4369" y="3319452"/>
            <a:ext cx="2135714" cy="105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rectangle with white text&#10;&#10;Description automatically generated" id="155" name="Google Shape;155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3918" y="3351595"/>
            <a:ext cx="2114286" cy="985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156" name="Google Shape;156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937263" y="0"/>
            <a:ext cx="2187058" cy="112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7044143" y="377033"/>
            <a:ext cx="197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opens to main menu screen.</a:t>
            </a:r>
            <a:endParaRPr sz="1100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blue rectangle with white lines&#10;&#10;Description automatically generated with medium confidence" id="483" name="Google Shape;4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5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pink letters&#10;&#10;Description automatically generated" id="484" name="Google Shape;48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403" y="817558"/>
            <a:ext cx="5600700" cy="842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sword on a black background" id="485" name="Google Shape;48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93647" y="493070"/>
            <a:ext cx="3832873" cy="3832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86" name="Google Shape;486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4369" y="3319452"/>
            <a:ext cx="2135714" cy="105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rectangle with white text&#10;&#10;Description automatically generated" id="487" name="Google Shape;487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3918" y="3351595"/>
            <a:ext cx="2114286" cy="985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88" name="Google Shape;488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5"/>
          <p:cNvSpPr txBox="1"/>
          <p:nvPr/>
        </p:nvSpPr>
        <p:spPr>
          <a:xfrm>
            <a:off x="6321649" y="575519"/>
            <a:ext cx="2721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ends and the player is shown the main menu where they can begin again or quit the game.</a:t>
            </a:r>
            <a:endParaRPr sz="1100"/>
          </a:p>
        </p:txBody>
      </p:sp>
      <p:pic>
        <p:nvPicPr>
          <p:cNvPr id="490" name="Google Shape;490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Diagram</a:t>
            </a:r>
            <a:endParaRPr/>
          </a:p>
        </p:txBody>
      </p:sp>
      <p:pic>
        <p:nvPicPr>
          <p:cNvPr id="496" name="Google Shape;4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152700"/>
            <a:ext cx="8679900" cy="336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 0</a:t>
            </a:r>
            <a:endParaRPr/>
          </a:p>
        </p:txBody>
      </p:sp>
      <p:pic>
        <p:nvPicPr>
          <p:cNvPr id="503" name="Google Shape;50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25" y="1017725"/>
            <a:ext cx="5748954" cy="39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Lacey - TL2</a:t>
            </a:r>
            <a:endParaRPr/>
          </a:p>
        </p:txBody>
      </p:sp>
      <p:sp>
        <p:nvSpPr>
          <p:cNvPr id="510" name="Google Shape;51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Menus and buttons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Player movement and 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Handling power ups and calculating score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Priority: Essential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Complexity: Low (menus)/Medium (player)</a:t>
            </a:r>
            <a:endParaRPr/>
          </a:p>
        </p:txBody>
      </p:sp>
      <p:pic>
        <p:nvPicPr>
          <p:cNvPr id="511" name="Google Shape;51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Lacey</a:t>
            </a:r>
            <a:endParaRPr/>
          </a:p>
        </p:txBody>
      </p:sp>
      <p:pic>
        <p:nvPicPr>
          <p:cNvPr id="517" name="Google Shape;517;p59"/>
          <p:cNvPicPr preferRelativeResize="0"/>
          <p:nvPr/>
        </p:nvPicPr>
        <p:blipFill rotWithShape="1">
          <a:blip r:embed="rId3">
            <a:alphaModFix/>
          </a:blip>
          <a:srcRect b="19934" l="74614" r="0" t="5765"/>
          <a:stretch/>
        </p:blipFill>
        <p:spPr>
          <a:xfrm>
            <a:off x="874950" y="1017725"/>
            <a:ext cx="3036424" cy="39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9"/>
          <p:cNvPicPr preferRelativeResize="0"/>
          <p:nvPr/>
        </p:nvPicPr>
        <p:blipFill rotWithShape="1">
          <a:blip r:embed="rId3">
            <a:alphaModFix/>
          </a:blip>
          <a:srcRect b="0" l="0" r="66753" t="1777"/>
          <a:stretch/>
        </p:blipFill>
        <p:spPr>
          <a:xfrm>
            <a:off x="4398150" y="146262"/>
            <a:ext cx="3715200" cy="48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Lacey</a:t>
            </a:r>
            <a:endParaRPr/>
          </a:p>
        </p:txBody>
      </p:sp>
      <p:pic>
        <p:nvPicPr>
          <p:cNvPr id="525" name="Google Shape;5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900" y="244700"/>
            <a:ext cx="5432800" cy="46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Lacey </a:t>
            </a:r>
            <a:endParaRPr/>
          </a:p>
        </p:txBody>
      </p:sp>
      <p:pic>
        <p:nvPicPr>
          <p:cNvPr id="532" name="Google Shape;53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13" y="502025"/>
            <a:ext cx="6313984" cy="43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Jacob - Level Generation</a:t>
            </a:r>
            <a:r>
              <a:rPr lang="en-GB"/>
              <a:t> </a:t>
            </a:r>
            <a:endParaRPr/>
          </a:p>
        </p:txBody>
      </p:sp>
      <p:sp>
        <p:nvSpPr>
          <p:cNvPr id="539" name="Google Shape;53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Randomly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Unique to each playthrough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Contains branching paths of rooms with items and enemies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final boss room at the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Priority: Essential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Complexity: Medium</a:t>
            </a:r>
            <a:endParaRPr/>
          </a:p>
        </p:txBody>
      </p:sp>
      <p:pic>
        <p:nvPicPr>
          <p:cNvPr id="540" name="Google Shape;54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Jacob - Level Generation </a:t>
            </a:r>
            <a:endParaRPr/>
          </a:p>
        </p:txBody>
      </p:sp>
      <p:sp>
        <p:nvSpPr>
          <p:cNvPr id="546" name="Google Shape;546;p63"/>
          <p:cNvSpPr txBox="1"/>
          <p:nvPr>
            <p:ph idx="1" type="body"/>
          </p:nvPr>
        </p:nvSpPr>
        <p:spPr>
          <a:xfrm>
            <a:off x="311700" y="1152475"/>
            <a:ext cx="547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Normal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Boss Rooms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Rooms: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Up to four doors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Filled with items and enemies generated for each level.</a:t>
            </a:r>
            <a:endParaRPr/>
          </a:p>
        </p:txBody>
      </p:sp>
      <p:pic>
        <p:nvPicPr>
          <p:cNvPr id="547" name="Google Shape;54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539" y="0"/>
            <a:ext cx="23815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Jacob - Level Generation </a:t>
            </a:r>
            <a:endParaRPr/>
          </a:p>
        </p:txBody>
      </p:sp>
      <p:sp>
        <p:nvSpPr>
          <p:cNvPr id="554" name="Google Shape;554;p64"/>
          <p:cNvSpPr txBox="1"/>
          <p:nvPr>
            <p:ph idx="1" type="body"/>
          </p:nvPr>
        </p:nvSpPr>
        <p:spPr>
          <a:xfrm>
            <a:off x="311700" y="1152475"/>
            <a:ext cx="291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525" y="1329363"/>
            <a:ext cx="4194774" cy="30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1152475"/>
            <a:ext cx="4194775" cy="364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blue rectangle with white lines&#10;&#10;Description automatically generated with medium confidence"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5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pink letters&#10;&#10;Description automatically generated"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403" y="817558"/>
            <a:ext cx="5600700" cy="842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sword on a black background" id="165" name="Google Shape;1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93647" y="493070"/>
            <a:ext cx="3832873" cy="3832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166" name="Google Shape;16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4369" y="3319452"/>
            <a:ext cx="2135714" cy="105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rectangle with white text&#10;&#10;Description automatically generated" id="167" name="Google Shape;16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3918" y="3351595"/>
            <a:ext cx="2114286" cy="985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arrow pointing at something&#10;&#10;Description automatically generated" id="168" name="Google Shape;16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42226" y="3821424"/>
            <a:ext cx="553825" cy="8290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169" name="Google Shape;169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937263" y="0"/>
            <a:ext cx="2187058" cy="112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7044143" y="377033"/>
            <a:ext cx="197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chooses “start”.</a:t>
            </a:r>
            <a:endParaRPr sz="110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 (Team Lead 3)</a:t>
            </a:r>
            <a:endParaRPr/>
          </a:p>
        </p:txBody>
      </p:sp>
      <p:sp>
        <p:nvSpPr>
          <p:cNvPr id="563" name="Google Shape;563;p65"/>
          <p:cNvSpPr txBox="1"/>
          <p:nvPr>
            <p:ph idx="1" type="body"/>
          </p:nvPr>
        </p:nvSpPr>
        <p:spPr>
          <a:xfrm>
            <a:off x="311700" y="897175"/>
            <a:ext cx="8520600" cy="4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35" u="sng"/>
              <a:t>Item Generation</a:t>
            </a:r>
            <a:endParaRPr b="1" sz="2435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Priority Level:</a:t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 sz="2000"/>
              <a:t>Medium (team lead role) / Essential (game feature)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Complexity: </a:t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 sz="2000"/>
              <a:t>Medium (tema lead role) / Medium (game feature)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3 types of items in our game:</a:t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 sz="2000" u="sng"/>
              <a:t>Pedestal</a:t>
            </a:r>
            <a:r>
              <a:rPr b="1" lang="en-GB" sz="2000" u="sng"/>
              <a:t> Items</a:t>
            </a:r>
            <a:endParaRPr b="1" sz="2000" u="sng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2000"/>
              <a:t>Weapons (range, melee, and magic weapon types)</a:t>
            </a:r>
            <a:endParaRPr b="1"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2000" u="sng"/>
              <a:t>Chest Items</a:t>
            </a:r>
            <a:endParaRPr b="1" sz="2000" u="sng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2000"/>
              <a:t>Player Power-ups (speed boosts, damage increases, etc..)</a:t>
            </a:r>
            <a:endParaRPr b="1"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2000" u="sng"/>
              <a:t>Crate Items</a:t>
            </a:r>
            <a:endParaRPr b="1" sz="2000" u="sng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2000"/>
              <a:t>Health Boosts and Coins</a:t>
            </a:r>
            <a:endParaRPr b="1" sz="2000"/>
          </a:p>
        </p:txBody>
      </p:sp>
      <p:pic>
        <p:nvPicPr>
          <p:cNvPr id="564" name="Google Shape;56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</a:t>
            </a:r>
            <a:endParaRPr/>
          </a:p>
        </p:txBody>
      </p:sp>
      <p:pic>
        <p:nvPicPr>
          <p:cNvPr id="570" name="Google Shape;57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838" y="676925"/>
            <a:ext cx="4146325" cy="39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</a:t>
            </a:r>
            <a:endParaRPr/>
          </a:p>
        </p:txBody>
      </p:sp>
      <p:pic>
        <p:nvPicPr>
          <p:cNvPr id="576" name="Google Shape;5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875" y="0"/>
            <a:ext cx="6259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</a:t>
            </a:r>
            <a:endParaRPr/>
          </a:p>
        </p:txBody>
      </p:sp>
      <p:pic>
        <p:nvPicPr>
          <p:cNvPr id="582" name="Google Shape;58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313" y="1017725"/>
            <a:ext cx="7437373" cy="38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Caleb C, The Bad-Guy Guy!</a:t>
            </a:r>
            <a:endParaRPr/>
          </a:p>
        </p:txBody>
      </p:sp>
      <p:sp>
        <p:nvSpPr>
          <p:cNvPr id="588" name="Google Shape;58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Enemy Design!  (Priority: Medium, Complexity: Medium)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Enemies will all be derived from a premade library full of multiple types of enemies for different engagements and fights. It will also contain bosses for a challenging fight at the end of each level. An example of an element of the library would contain the following 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-EnemyLibrary[]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-Enemies(non-boss)[]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-Skeleton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	-SkeletonBaseStats | -SkeletonSprite | -SkeletonBehaviourScripts</a:t>
            </a:r>
            <a:endParaRPr/>
          </a:p>
        </p:txBody>
      </p:sp>
      <p:pic>
        <p:nvPicPr>
          <p:cNvPr id="589" name="Google Shape;58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69"/>
          <p:cNvPicPr preferRelativeResize="0"/>
          <p:nvPr/>
        </p:nvPicPr>
        <p:blipFill rotWithShape="1">
          <a:blip r:embed="rId4">
            <a:alphaModFix/>
          </a:blip>
          <a:srcRect b="-10130" l="0" r="0" t="10130"/>
          <a:stretch/>
        </p:blipFill>
        <p:spPr>
          <a:xfrm>
            <a:off x="3828150" y="2571750"/>
            <a:ext cx="1700874" cy="1700874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9"/>
          <p:cNvSpPr txBox="1"/>
          <p:nvPr/>
        </p:nvSpPr>
        <p:spPr>
          <a:xfrm>
            <a:off x="7534500" y="20150"/>
            <a:ext cx="12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Caleb C.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Well, How’s It Work???</a:t>
            </a:r>
            <a:endParaRPr/>
          </a:p>
        </p:txBody>
      </p:sp>
      <p:sp>
        <p:nvSpPr>
          <p:cNvPr id="597" name="Google Shape;597;p70"/>
          <p:cNvSpPr txBox="1"/>
          <p:nvPr>
            <p:ph idx="1" type="body"/>
          </p:nvPr>
        </p:nvSpPr>
        <p:spPr>
          <a:xfrm>
            <a:off x="311700" y="1152475"/>
            <a:ext cx="46329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the Level Generator(Jacob) makes a request for a new enemy to be placed, the Enemy Generator will pull a random enemy from the library, where it will then modify the objects stats based on the current difficulty level, I.E. health, damage, etc, and return a uniquely modified enemy back to the level generator for placement within the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can also be done with bosses when specified.</a:t>
            </a:r>
            <a:endParaRPr/>
          </a:p>
        </p:txBody>
      </p:sp>
      <p:pic>
        <p:nvPicPr>
          <p:cNvPr id="598" name="Google Shape;59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600" y="1017725"/>
            <a:ext cx="4199399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70"/>
          <p:cNvSpPr txBox="1"/>
          <p:nvPr/>
        </p:nvSpPr>
        <p:spPr>
          <a:xfrm>
            <a:off x="7552500" y="-12"/>
            <a:ext cx="15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Caleb C.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In Sequence!</a:t>
            </a:r>
            <a:endParaRPr/>
          </a:p>
        </p:txBody>
      </p:sp>
      <p:sp>
        <p:nvSpPr>
          <p:cNvPr id="606" name="Google Shape;606;p71"/>
          <p:cNvSpPr txBox="1"/>
          <p:nvPr>
            <p:ph idx="1" type="body"/>
          </p:nvPr>
        </p:nvSpPr>
        <p:spPr>
          <a:xfrm>
            <a:off x="311700" y="1152475"/>
            <a:ext cx="43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way of looking at it from our sequence diagram. The flow of data is fairly straightforward, making this process fast and efficient. The level generator makes a request, the enemy generator finds a new enemy, it modifies the new enemy’s stats, and the sends it right back to the level generator.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Simple, but effective!</a:t>
            </a:r>
            <a:endParaRPr/>
          </a:p>
        </p:txBody>
      </p:sp>
      <p:pic>
        <p:nvPicPr>
          <p:cNvPr id="607" name="Google Shape;6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600" y="1152475"/>
            <a:ext cx="44663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1"/>
          <p:cNvSpPr txBox="1"/>
          <p:nvPr/>
        </p:nvSpPr>
        <p:spPr>
          <a:xfrm>
            <a:off x="7581000" y="20163"/>
            <a:ext cx="15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Caleb C.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Under a Microscope!</a:t>
            </a:r>
            <a:endParaRPr/>
          </a:p>
        </p:txBody>
      </p:sp>
      <p:sp>
        <p:nvSpPr>
          <p:cNvPr id="615" name="Google Shape;615;p7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lang="en-GB"/>
              <a:t>quick look at the class diagram shows us just how the enemies will be derived from the enemy library and then modified to fit the current gamestage.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With Bosses serving as a subclass of the Enemy class, they can be easily modified and prepped for spawn in the same manner</a:t>
            </a:r>
            <a:endParaRPr/>
          </a:p>
        </p:txBody>
      </p:sp>
      <p:pic>
        <p:nvPicPr>
          <p:cNvPr id="616" name="Google Shape;6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5720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72"/>
          <p:cNvSpPr txBox="1"/>
          <p:nvPr/>
        </p:nvSpPr>
        <p:spPr>
          <a:xfrm>
            <a:off x="7530550" y="20175"/>
            <a:ext cx="161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Caleb C.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Joe - Sound Design</a:t>
            </a:r>
            <a:endParaRPr/>
          </a:p>
        </p:txBody>
      </p:sp>
      <p:sp>
        <p:nvSpPr>
          <p:cNvPr id="624" name="Google Shape;624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Priority: Medium - High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Complexity: Medium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Feature Description: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Sound manager allows different types of sounds to be called uniformly and easily. Sound contributes to every part of the game and must be able to be started/stopped at any point in the game. </a:t>
            </a:r>
            <a:r>
              <a:rPr lang="en-GB"/>
              <a:t>Aggregation</a:t>
            </a:r>
            <a:r>
              <a:rPr lang="en-GB"/>
              <a:t> is used to implement a pause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TL6: Porting the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Joe - Sound Design</a:t>
            </a:r>
            <a:endParaRPr/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1" name="Google Shape;63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900" y="1017725"/>
            <a:ext cx="5658199" cy="40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screen shot of a video game&#10;&#10;Description automatically generated" id="177" name="Google Shape;17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4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178" name="Google Shape;17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50" y="3932045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179" name="Google Shape;17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180" name="Google Shape;18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6321649" y="575519"/>
            <a:ext cx="2721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level is generated, and the player is shown their character in a random starting room.</a:t>
            </a:r>
            <a:endParaRPr sz="11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Joe - Sound Design</a:t>
            </a:r>
            <a:endParaRPr/>
          </a:p>
        </p:txBody>
      </p:sp>
      <p:sp>
        <p:nvSpPr>
          <p:cNvPr id="638" name="Google Shape;638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9" name="Google Shape;63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238" y="1017725"/>
            <a:ext cx="5755526" cy="40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screen shot of a video game&#10;&#10;Description automatically generated" id="188" name="Google Shape;18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4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189" name="Google Shape;1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1690" y="3938835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190" name="Google Shape;19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191" name="Google Shape;191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6937263" y="0"/>
            <a:ext cx="2187058" cy="112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7044143" y="377033"/>
            <a:ext cx="1978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can interact with doors to move from room to room.</a:t>
            </a:r>
            <a:endParaRPr sz="110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198" name="Google Shape;19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199" name="Google Shape;19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3932045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00" name="Google Shape;20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201" name="Google Shape;20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7050" y="2150821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02" name="Google Shape;202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03" name="Google Shape;203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7381" y="4429130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06" name="Google Shape;206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6321649" y="518369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 of each room are also random. This room has an enemy, some platforms, a weapon, and a few crates.</a:t>
            </a:r>
            <a:endParaRPr sz="1100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13" name="Google Shape;21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215" name="Google Shape;21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7050" y="2150821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16" name="Google Shape;21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17" name="Google Shape;217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7381" y="4429130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20" name="Google Shape;220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70770" y="2196496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26" name="Google Shape;22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27" name="Google Shape;22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228" name="Google Shape;22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425647" y="2439566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29" name="Google Shape;22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30" name="Google Shape;230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7381" y="4429130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33" name="Google Shape;233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07113" y="2179733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34" name="Google Shape;234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jumps onto the platforms and defeats the enemy.</a:t>
            </a:r>
            <a:endParaRPr sz="1100"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