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Introduce team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f001150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f001150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 introduces themself and their feature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0011507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0011507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Jacob, Lacey, Caleb    C: Michael, Lacey, Joe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f0011507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f0011507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Michael, Lacey &amp; Jacob, Joe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f0011507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f0011507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Jacob, Lacey (2), Michael, Jacob, Caleb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0011507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0011507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Lacey, Michael, Caleb, Joe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0842803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0842803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48775"/>
            <a:ext cx="8520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688" y="230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Coeur d’Game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457" y="3094227"/>
            <a:ext cx="1107077" cy="110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497925" y="5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Breakdown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72750" y="11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TL1: Jacob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Level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TL2: Lacey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Player logic, scene management, HUD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TL3: Michael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Weapons and pickups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TL4: Caleb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Enemy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TL6: Joe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Sounds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082" y="55977"/>
            <a:ext cx="1107077" cy="110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25936"/>
          <a:stretch/>
        </p:blipFill>
        <p:spPr>
          <a:xfrm>
            <a:off x="3939250" y="1246650"/>
            <a:ext cx="4674349" cy="26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497925" y="53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GRASP and Execution Analysis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62700" y="1162550"/>
            <a:ext cx="39711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of 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merge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</a:t>
            </a:r>
            <a:r>
              <a:rPr lang="en"/>
              <a:t> of features, cohesion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development broke other’s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and frequent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</a:t>
            </a:r>
            <a:r>
              <a:rPr lang="en"/>
              <a:t>schedule</a:t>
            </a:r>
            <a:r>
              <a:rPr lang="en"/>
              <a:t> and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and open communication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082" y="55977"/>
            <a:ext cx="1107077" cy="11065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467475" y="1162525"/>
            <a:ext cx="41739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 of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features further developed than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Coupling </a:t>
            </a:r>
            <a:r>
              <a:rPr lang="en"/>
              <a:t>and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“Talking” to each other’s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understanding across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487850" y="5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Changes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87850" y="1147450"/>
            <a:ext cx="81837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internal deadlines for individual deliverables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imbalance of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pair programming for feature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integration across features early into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handbook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 documentation (how to use it, not how it works)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Sound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082" y="55977"/>
            <a:ext cx="1107077" cy="110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492875" y="5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Changes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92875" y="1182675"/>
            <a:ext cx="8178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TL1 present before TL2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Platformer 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Distracted from other deliverables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 introduced </a:t>
            </a:r>
            <a:r>
              <a:rPr lang="en"/>
              <a:t>sooner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Diverse f</a:t>
            </a:r>
            <a:r>
              <a:rPr lang="en"/>
              <a:t>eature</a:t>
            </a:r>
            <a:r>
              <a:rPr lang="en"/>
              <a:t>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“Integration days” once every other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Clearer presentation guidelines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balanced student/instructor lectures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for deliverables (testing, AI,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material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082" y="55977"/>
            <a:ext cx="1107077" cy="110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487850" y="54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87850" y="1177650"/>
            <a:ext cx="81987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animations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Lacey: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Jacob: Idle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Michael: Jump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Caleb: Dead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Projects: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Porting to mobile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enemy back during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082" y="55977"/>
            <a:ext cx="1107077" cy="110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082" y="55977"/>
            <a:ext cx="1107077" cy="110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