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c9e0c7eb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c9e0c7eb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c9e0c7eb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c9e0c7eb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c9e0c7eb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c9e0c7eb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c9e0c7eb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c9e0c7eb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incolgames.itch.io/dungeon-platformer-tile-set-pixel-ar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033" l="492" r="936" t="1152"/>
          <a:stretch/>
        </p:blipFill>
        <p:spPr>
          <a:xfrm>
            <a:off x="0" y="0"/>
            <a:ext cx="9144000" cy="513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447800"/>
            <a:ext cx="74676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9760" y="3095077"/>
            <a:ext cx="1124495" cy="11239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333900" y="2571750"/>
            <a:ext cx="24762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From Coeur d’Game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2033" l="492" r="936" t="1152"/>
          <a:stretch/>
        </p:blipFill>
        <p:spPr>
          <a:xfrm>
            <a:off x="0" y="0"/>
            <a:ext cx="9144000" cy="513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860" y="2"/>
            <a:ext cx="1124495" cy="11239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97250" y="1177575"/>
            <a:ext cx="70620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Main Idea: Create a prototype system to easily copy or clone a particular object. Usually using a Clone() function or </a:t>
            </a: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similar</a:t>
            </a: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Perfectly suited my needs for the level generator because each room is a copy of the same configurable object.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Good for programs that need to create a lot of the same object.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Bad for programs that need extremely varied objects.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01850" y="549975"/>
            <a:ext cx="8149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Prototype Pattern</a:t>
            </a:r>
            <a:endParaRPr b="1" sz="22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6344" y="0"/>
            <a:ext cx="15076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2033" l="492" r="936" t="1152"/>
          <a:stretch/>
        </p:blipFill>
        <p:spPr>
          <a:xfrm>
            <a:off x="0" y="0"/>
            <a:ext cx="9144000" cy="513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510" y="2"/>
            <a:ext cx="1124495" cy="11239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01850" y="1177575"/>
            <a:ext cx="81495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Rogue-Realm\Docs\Jacob Porath\Prefab\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	- Modular Room Prefabs.docx - Documentation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	- Room Prefab Showcase.mp4 - Preview of the Room Prefab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01850" y="549975"/>
            <a:ext cx="8149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Modular Room Prefabs</a:t>
            </a:r>
            <a:endParaRPr b="1" sz="22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2033" l="492" r="936" t="1152"/>
          <a:stretch/>
        </p:blipFill>
        <p:spPr>
          <a:xfrm>
            <a:off x="0" y="0"/>
            <a:ext cx="9144000" cy="513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510" y="2"/>
            <a:ext cx="1124495" cy="11239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01850" y="1177575"/>
            <a:ext cx="81495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Char char="-"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The level generator of Rogue Realm uses art from a tileset available from </a:t>
            </a:r>
            <a:r>
              <a:rPr lang="en" sz="18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itch.io</a:t>
            </a: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. The tileset is an artistic, creative work. Therefore, it is protected by </a:t>
            </a: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copyright</a:t>
            </a: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Char char="-"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However, I can argue my right to use it based on the transformative nature of the work I’ve done with it.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Char char="-"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 have transformed it from a set of dungeon themed tiles and artwork into a video game. I have edited the work to better fit my purpose and used it to create something completely different from itself. In short, my work is transformative enough that I should be able to use it.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01850" y="549975"/>
            <a:ext cx="8149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Copyright</a:t>
            </a:r>
            <a:endParaRPr b="1" sz="22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2033" l="492" r="936" t="1152"/>
          <a:stretch/>
        </p:blipFill>
        <p:spPr>
          <a:xfrm>
            <a:off x="0" y="0"/>
            <a:ext cx="9144000" cy="513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510" y="2"/>
            <a:ext cx="1124495" cy="11239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01850" y="1177575"/>
            <a:ext cx="81495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Public - </a:t>
            </a: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Act consistent with public interest.</a:t>
            </a:r>
            <a:endParaRPr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Client &amp; Employer - </a:t>
            </a: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Act in best interest of clients and employers.</a:t>
            </a:r>
            <a:endParaRPr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Product - </a:t>
            </a: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Ensure products and work meet highest possible standards.</a:t>
            </a:r>
            <a:endParaRPr sz="16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Judgement - </a:t>
            </a: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Maintain integrity and independence in professional judgement.</a:t>
            </a:r>
            <a:endParaRPr sz="16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Management - </a:t>
            </a: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 an ethical approach to management.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Profession - </a:t>
            </a: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Advance the integrity and reputation of the profession.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Colleagues - </a:t>
            </a: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Be fair and supportive of colleagues.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erriweather"/>
              <a:buAutoNum type="arabicPeriod"/>
            </a:pPr>
            <a:r>
              <a:rPr lang="en" sz="18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Self - </a:t>
            </a:r>
            <a:r>
              <a:rPr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Embrace lifelong learning in the practice of the profession.</a:t>
            </a:r>
            <a:endParaRPr sz="18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01850" y="549975"/>
            <a:ext cx="8149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Ethics in Software Engineering</a:t>
            </a:r>
            <a:endParaRPr b="1" sz="220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