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66" r:id="rId4"/>
    <p:sldId id="260" r:id="rId5"/>
    <p:sldId id="261" r:id="rId6"/>
    <p:sldId id="262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64" r:id="rId17"/>
    <p:sldId id="274" r:id="rId18"/>
    <p:sldId id="276" r:id="rId19"/>
    <p:sldId id="275" r:id="rId20"/>
    <p:sldId id="277" r:id="rId21"/>
    <p:sldId id="280" r:id="rId22"/>
    <p:sldId id="278" r:id="rId23"/>
    <p:sldId id="281" r:id="rId24"/>
    <p:sldId id="279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229" autoAdjust="0"/>
  </p:normalViewPr>
  <p:slideViewPr>
    <p:cSldViewPr snapToGrid="0">
      <p:cViewPr varScale="1">
        <p:scale>
          <a:sx n="57" d="100"/>
          <a:sy n="57" d="100"/>
        </p:scale>
        <p:origin x="102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small digestible chunks.  Commit often.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Start with a single line with a simple description, no more than 50 characters (I normally do 80). Then </a:t>
            </a:r>
            <a:br>
              <a:rPr lang="en-US" dirty="0"/>
            </a:br>
            <a:r>
              <a:rPr lang="en-US" dirty="0"/>
              <a:t>include a more detailed description below a separating line.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D10BE-0B40-4016-84CA-885D6BF8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69" y="1866204"/>
            <a:ext cx="765241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631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View and undo your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--amend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reset HEAD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629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workflow?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8314" y="1690688"/>
            <a:ext cx="518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Sequence of work, from start to finish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3386" y="2571531"/>
            <a:ext cx="5039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How do we take notes?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8314" y="3526971"/>
            <a:ext cx="686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Take best notes, without any mistakes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notes, with mistakes and only transfer the ‘correct’ information</a:t>
            </a:r>
          </a:p>
          <a:p>
            <a:pPr marL="285750" indent="-285750">
              <a:buFontTx/>
              <a:buChar char="-"/>
            </a:pPr>
            <a:r>
              <a:rPr lang="en-US"/>
              <a:t>Blah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4717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up </a:t>
            </a:r>
            <a:r>
              <a:rPr lang="en-US" sz="4000" dirty="0" err="1"/>
              <a:t>github</a:t>
            </a:r>
            <a:r>
              <a:rPr lang="en-US" sz="4000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6066B-1B69-47E2-AA6C-7A8783C812E4}"/>
              </a:ext>
            </a:extLst>
          </p:cNvPr>
          <p:cNvSpPr txBox="1"/>
          <p:nvPr/>
        </p:nvSpPr>
        <p:spPr>
          <a:xfrm>
            <a:off x="419449" y="427839"/>
            <a:ext cx="6481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Create/add a project to </a:t>
            </a:r>
            <a:r>
              <a:rPr lang="en-US" sz="4000" dirty="0" err="1"/>
              <a:t>github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651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518407" y="2290194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9329" y="1732190"/>
            <a:ext cx="15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Branch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0343" y="1690688"/>
            <a:ext cx="265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Local master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02486" y="1690688"/>
            <a:ext cx="294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Origin master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5444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1003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74603" y="2378521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55444" y="2792179"/>
            <a:ext cx="681813" cy="1045028"/>
            <a:chOff x="1955444" y="3069771"/>
            <a:chExt cx="681813" cy="104502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04318" y="2952348"/>
            <a:ext cx="122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8805" y="41556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7213" y="63654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2376" y="236666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changes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17417" y="5996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201665" y="4442527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0315" y="4004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86007" y="4951062"/>
            <a:ext cx="681813" cy="1045028"/>
            <a:chOff x="1955444" y="3069771"/>
            <a:chExt cx="681813" cy="10450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975618" y="6595941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4268" y="61579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44367" y="377547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86041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version control system 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easier to share your code with people who can help you critique it, or with businesses and employers </a:t>
            </a:r>
            <a:br>
              <a:rPr lang="en-US" dirty="0"/>
            </a:br>
            <a:r>
              <a:rPr lang="en-US" dirty="0"/>
              <a:t>who may be interested.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3143</Words>
  <Application>Microsoft Office PowerPoint</Application>
  <PresentationFormat>Widescreen</PresentationFormat>
  <Paragraphs>476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Learn to GIT</vt:lpstr>
      <vt:lpstr>What’s a workflow?</vt:lpstr>
      <vt:lpstr>Solo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Joseph Rauch</cp:lastModifiedBy>
  <cp:revision>51</cp:revision>
  <dcterms:created xsi:type="dcterms:W3CDTF">2018-10-23T19:54:59Z</dcterms:created>
  <dcterms:modified xsi:type="dcterms:W3CDTF">2018-11-07T16:43:52Z</dcterms:modified>
</cp:coreProperties>
</file>