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GIT</a:t>
            </a:r>
          </a:p>
          <a:p>
            <a:r>
              <a:rPr lang="en-US" dirty="0"/>
              <a:t>Work flow (analogy to keeping a note book)</a:t>
            </a:r>
          </a:p>
          <a:p>
            <a:r>
              <a:rPr lang="en-US" dirty="0"/>
              <a:t>Doing solo work </a:t>
            </a:r>
          </a:p>
          <a:p>
            <a:pPr lvl="1"/>
            <a:r>
              <a:rPr lang="en-US" dirty="0"/>
              <a:t>Maintaining your local repository (add, </a:t>
            </a:r>
            <a:r>
              <a:rPr lang="en-US" dirty="0" err="1"/>
              <a:t>gitignore</a:t>
            </a:r>
            <a:r>
              <a:rPr lang="en-US" dirty="0"/>
              <a:t>, revert, branch, checkout, remove, copy, merge, log, commit)</a:t>
            </a:r>
          </a:p>
          <a:p>
            <a:pPr lvl="1"/>
            <a:r>
              <a:rPr lang="en-US" dirty="0"/>
              <a:t>Collaboration: Pushing to a remote repository in </a:t>
            </a:r>
            <a:r>
              <a:rPr lang="en-US" dirty="0" err="1"/>
              <a:t>Github</a:t>
            </a:r>
            <a:r>
              <a:rPr lang="en-US" dirty="0"/>
              <a:t>/cluster (push, merge, branch)</a:t>
            </a:r>
          </a:p>
          <a:p>
            <a:r>
              <a:rPr lang="en-US" dirty="0"/>
              <a:t>Demo </a:t>
            </a:r>
            <a:r>
              <a:rPr lang="en-US"/>
              <a:t>for the 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525</Words>
  <Application>Microsoft Office PowerPoint</Application>
  <PresentationFormat>Widescreen</PresentationFormat>
  <Paragraphs>83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25</cp:revision>
  <dcterms:created xsi:type="dcterms:W3CDTF">2018-10-23T19:54:59Z</dcterms:created>
  <dcterms:modified xsi:type="dcterms:W3CDTF">2018-11-06T19:39:49Z</dcterms:modified>
</cp:coreProperties>
</file>