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59" d="100"/>
          <a:sy n="59" d="100"/>
        </p:scale>
        <p:origin x="3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73947-A912-4A7B-AEAC-595E3F748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9C5F7-536B-4DF5-A7D8-1E9A04A49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51581-5A64-4516-9497-1555E13A3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DC710-1882-4B75-83DA-096CD8801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0E26D-EE98-4DE2-A85B-61B80FF3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7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779D1-10AE-4363-93E4-A77EBC8D6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FFA94-C25F-4620-9BDB-78A163E91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EC8AE-9A8D-4B83-A357-C938CAC03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3269D-2F16-438B-A8BB-D1E125AE0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EA908-8517-4E53-9B35-8504CC912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26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A11F27-384B-4AD1-AA56-362FA92231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A1032-31E7-4344-8A6A-AE8CDD571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C9D12-9B4B-43C3-B999-2B76AFF24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AEB03-3EE2-4B1A-BF86-314467C97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297F4-A137-49E7-8584-70D2BA266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7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5A0E-A9FF-4905-A964-AB520494B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B1D5A-7B9B-4463-82AB-DA122C232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DAD5A-DA90-49A8-997E-FFFBACEF5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0CDE7-ECAF-4048-8688-E372F065E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DA1ED-C7AC-48CD-BFA4-48184B6A6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54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FB99D-96F4-4593-92FE-BFDC88430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06FE2-4DA7-4898-B2D7-2BFA57199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C8AE3-D3D0-4C9E-9339-5219283ED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B3F05-0E75-4244-9364-D3C460956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2E53D-286D-4F40-B055-1C284EF05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9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6000B-98D8-42CE-AB18-BBEFEBB62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66BFD-06EF-47BC-9E04-4AE7E6D19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0787E-A38D-4217-B2D1-402F80FBC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416C1-3617-458C-838F-766BA0B0C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ABC8A-BDAF-4B89-BE0C-430A244B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EBF4F-56A2-419C-9FAE-B7F62BED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7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8B0D4-680C-4693-9CAD-84974F001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AE3D4-B8A8-4ED8-89A2-E12C1B4B7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58405-0880-4BC7-B347-93867570B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E94ED0-B4AB-48B8-B294-22490F3D5C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3D7873-85B7-4E04-9634-786CC8D41C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8CB2E0-BA93-43BB-BE7B-FE699957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157A7B-A3EA-444E-8D87-407BFA894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688F78-D9FE-4919-B34D-5A863D114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2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0BB89-6CEB-4097-8F1D-190E4B13D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C0228C-0957-4F7E-AD5C-7A1995A64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4FE8B-6619-4901-90B3-E9E9A683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21C4B-76DF-4C75-89C8-72E782E6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62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316374-9F61-4855-A78C-E3215CBE5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EE1A87-78EA-417D-8B97-C0454078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33C41E-CBF2-4110-AFA6-7859906E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7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947D3-38EF-40CC-B315-AD97ADACD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A4BC5-5643-4C93-AE9F-B93DECAF8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5D39F-6F9A-4FAF-ACD5-50A7E8AC4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CA3FF-11EB-4B8C-AC83-C6352B753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570F4-6E19-4D31-BF94-090ACC07E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3AEA8-2E3F-483D-9742-9AB1263F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94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3164D-0DC7-46D7-82A6-21C09F277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627DCE-A024-4E9D-B1DC-AD4F1085B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B7902-42CC-4990-AC17-995E498F3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FB67C-C40A-4D1A-AAAD-3A61026AD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9BF4F-C047-4063-AFCD-FB7560E7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70B58-4002-4B52-A25D-40C6B65D4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3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DA18E-699E-418F-8673-A22B6B508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D8A9B-D208-4C93-BC2B-61C80E04A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CCA1E-7570-49B1-9CC7-4D42FB1D05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6F24F-D2EE-420E-885E-A1D66B2D733C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11869-F67A-46BF-8CA6-DED0143B25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8AC73-E56D-4241-AA24-538EE9B2C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9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505C1-92BF-4603-8399-959E4C31CF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 to GIT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59877-F2A7-4644-A000-67385A528F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Joseph Rauch</a:t>
            </a:r>
          </a:p>
          <a:p>
            <a:r>
              <a:rPr lang="en-US" dirty="0" smtClean="0"/>
              <a:t>Lishi </a:t>
            </a:r>
            <a:r>
              <a:rPr lang="en-US" dirty="0" err="1" smtClean="0"/>
              <a:t>Mohapatra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533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Learn to 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Rauch</dc:creator>
  <cp:lastModifiedBy>Lishi</cp:lastModifiedBy>
  <cp:revision>2</cp:revision>
  <dcterms:created xsi:type="dcterms:W3CDTF">2018-10-23T19:54:59Z</dcterms:created>
  <dcterms:modified xsi:type="dcterms:W3CDTF">2018-10-23T20:19:57Z</dcterms:modified>
</cp:coreProperties>
</file>