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6" r:id="rId3"/>
    <p:sldId id="287" r:id="rId4"/>
    <p:sldId id="288" r:id="rId5"/>
    <p:sldId id="261" r:id="rId6"/>
    <p:sldId id="289" r:id="rId7"/>
    <p:sldId id="267" r:id="rId8"/>
    <p:sldId id="268" r:id="rId9"/>
    <p:sldId id="269" r:id="rId10"/>
    <p:sldId id="259" r:id="rId11"/>
    <p:sldId id="271" r:id="rId12"/>
    <p:sldId id="272" r:id="rId13"/>
    <p:sldId id="270" r:id="rId14"/>
    <p:sldId id="273" r:id="rId15"/>
    <p:sldId id="263" r:id="rId16"/>
    <p:sldId id="264" r:id="rId17"/>
    <p:sldId id="274" r:id="rId18"/>
    <p:sldId id="276" r:id="rId19"/>
    <p:sldId id="275" r:id="rId20"/>
    <p:sldId id="277" r:id="rId21"/>
    <p:sldId id="280" r:id="rId22"/>
    <p:sldId id="278" r:id="rId23"/>
    <p:sldId id="281" r:id="rId24"/>
    <p:sldId id="279" r:id="rId25"/>
    <p:sldId id="282" r:id="rId26"/>
    <p:sldId id="283" r:id="rId27"/>
    <p:sldId id="285" r:id="rId28"/>
    <p:sldId id="2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6281" autoAdjust="0"/>
  </p:normalViewPr>
  <p:slideViewPr>
    <p:cSldViewPr snapToGrid="0">
      <p:cViewPr varScale="1">
        <p:scale>
          <a:sx n="70" d="100"/>
          <a:sy n="70" d="100"/>
        </p:scale>
        <p:origin x="13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3B9EE-8657-4270-9540-C548D39E80E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1DABF-4E95-4EDF-8DA3-AD2A8632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9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</a:t>
            </a:r>
            <a:r>
              <a:rPr lang="en-US" dirty="0" smtClean="0"/>
              <a:t>.  </a:t>
            </a:r>
            <a:r>
              <a:rPr lang="en-US" dirty="0" err="1" smtClean="0"/>
              <a:t>Mkdir</a:t>
            </a:r>
            <a:r>
              <a:rPr lang="en-US" baseline="0" dirty="0" smtClean="0"/>
              <a:t> 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</a:t>
            </a:r>
            <a:r>
              <a:rPr lang="en-US" dirty="0" err="1" smtClean="0"/>
              <a:t>atlab</a:t>
            </a:r>
            <a:r>
              <a:rPr lang="en-US" dirty="0" smtClean="0"/>
              <a:t> </a:t>
            </a:r>
            <a:r>
              <a:rPr lang="en-US" dirty="0"/>
              <a:t>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</a:t>
            </a:r>
            <a:r>
              <a:rPr lang="en-US" dirty="0" smtClean="0"/>
              <a:t>.</a:t>
            </a:r>
          </a:p>
          <a:p>
            <a:pPr marL="457200" lvl="1" indent="0">
              <a:buFontTx/>
              <a:buNone/>
            </a:pPr>
            <a:endParaRPr lang="en-US" dirty="0" smtClean="0"/>
          </a:p>
          <a:p>
            <a:pPr marL="457200" lvl="1" indent="0">
              <a:buFontTx/>
              <a:buNone/>
            </a:pPr>
            <a:endParaRPr lang="en-US" dirty="0"/>
          </a:p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6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38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63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Lishi and I handled merge </a:t>
            </a:r>
            <a:r>
              <a:rPr lang="en-US" dirty="0" smtClean="0"/>
              <a:t>conflicts </a:t>
            </a:r>
            <a:r>
              <a:rPr lang="en-US" dirty="0"/>
              <a:t>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76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10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07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53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47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7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59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Add </a:t>
            </a:r>
            <a:r>
              <a:rPr lang="en-US" dirty="0"/>
              <a:t>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76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</a:t>
            </a:r>
            <a:r>
              <a:rPr lang="en-US" dirty="0" smtClean="0"/>
              <a:t>option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Commit in the imperative, telling what the code will do after the commit not what you’ve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Introduce </a:t>
            </a:r>
            <a:r>
              <a:rPr lang="en-US" dirty="0"/>
              <a:t>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8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Talk </a:t>
            </a:r>
            <a:r>
              <a:rPr lang="en-US" dirty="0"/>
              <a:t>about the lifecycle of the status of files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8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 smtClean="0"/>
              <a:t>Run </a:t>
            </a:r>
            <a:r>
              <a:rPr lang="en-US" dirty="0"/>
              <a:t>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7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Talk </a:t>
            </a:r>
            <a:r>
              <a:rPr lang="en-US" dirty="0"/>
              <a:t>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87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Introduce </a:t>
            </a:r>
            <a:r>
              <a:rPr lang="en-US" dirty="0"/>
              <a:t>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should talk about the git log options, as this is why good commit messages is so important!  </a:t>
            </a:r>
            <a:br>
              <a:rPr lang="en-US" dirty="0"/>
            </a:br>
            <a:r>
              <a:rPr lang="en-US" dirty="0"/>
              <a:t>    However, it can be hard to demonstrate this with a new repository that is so small. </a:t>
            </a:r>
          </a:p>
          <a:p>
            <a:pPr marL="171450" indent="-171450">
              <a:buFontTx/>
              <a:buChar char="-"/>
            </a:pPr>
            <a:r>
              <a:rPr lang="en-US" dirty="0"/>
              <a:t>A good example for amend here is committing and forgetting to add a file or something.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Reset removes a staged file from the staging area.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We can modify two files, but then realize we want to commit them separately.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Checkout -- undoes the uncommitted modifications.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Important to note that these changes are gone forever since they were never committed.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3947-A912-4A7B-AEAC-595E3F74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9C5F7-536B-4DF5-A7D8-1E9A04A4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1581-5A64-4516-9497-1555E13A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C710-1882-4B75-83DA-096CD88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0E26D-EE98-4DE2-A85B-61B80FF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79D1-10AE-4363-93E4-A77EBC8D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FFA94-C25F-4620-9BDB-78A163E9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C8AE-9A8D-4B83-A357-C938CAC0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269D-2F16-438B-A8BB-D1E125AE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EA908-8517-4E53-9B35-8504CC91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11F27-384B-4AD1-AA56-362FA9223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A1032-31E7-4344-8A6A-AE8CDD571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9D12-9B4B-43C3-B999-2B76AFF2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EB03-3EE2-4B1A-BF86-314467C9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97F4-A137-49E7-8584-70D2BA2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A0E-A9FF-4905-A964-AB520494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D5A-7B9B-4463-82AB-DA122C23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AD5A-DA90-49A8-997E-FFFBACEF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CDE7-ECAF-4048-8688-E372F065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A1ED-C7AC-48CD-BFA4-48184B6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B99D-96F4-4593-92FE-BFDC8843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06FE2-4DA7-4898-B2D7-2BFA5719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8AE3-D3D0-4C9E-9339-5219283E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3F05-0E75-4244-9364-D3C46095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E53D-286D-4F40-B055-1C284EF0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00B-98D8-42CE-AB18-BBEFEBB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6BFD-06EF-47BC-9E04-4AE7E6D1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0787E-A38D-4217-B2D1-402F80FB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16C1-3617-458C-838F-766BA0B0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ABC8A-BDAF-4B89-BE0C-430A244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BF4F-56A2-419C-9FAE-B7F62BED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B0D4-680C-4693-9CAD-84974F00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E3D4-B8A8-4ED8-89A2-E12C1B4B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58405-0880-4BC7-B347-93867570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94ED0-B4AB-48B8-B294-22490F3D5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D7873-85B7-4E04-9634-786CC8D41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CB2E0-BA93-43BB-BE7B-FE699957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57A7B-A3EA-444E-8D87-407BFA89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88F78-D9FE-4919-B34D-5A863D1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B89-6CEB-4097-8F1D-190E4B13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0228C-0957-4F7E-AD5C-7A1995A6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4FE8B-6619-4901-90B3-E9E9A683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21C4B-76DF-4C75-89C8-72E782E6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16374-9F61-4855-A78C-E3215CBE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E1A87-78EA-417D-8B97-C0454078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C41E-CBF2-4110-AFA6-7859906E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7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7D3-38EF-40CC-B315-AD97ADAC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4BC5-5643-4C93-AE9F-B93DECAF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5D39F-6F9A-4FAF-ACD5-50A7E8AC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A3FF-11EB-4B8C-AC83-C6352B75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570F4-6E19-4D31-BF94-090ACC07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AEA8-2E3F-483D-9742-9AB1263F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164D-0DC7-46D7-82A6-21C09F27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27DCE-A024-4E9D-B1DC-AD4F1085B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7902-42CC-4990-AC17-995E498F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FB67C-C40A-4D1A-AAAD-3A61026A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9BF4F-C047-4063-AFCD-FB7560E7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0B58-4002-4B52-A25D-40C6B65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DA18E-699E-418F-8673-A22B6B50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8A9B-D208-4C93-BC2B-61C80E04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A1E-7570-49B1-9CC7-4D42FB1D0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1869-F67A-46BF-8CA6-DED0143B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AC73-E56D-4241-AA24-538EE9B2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ohnsmith@email.com" TargetMode="External"/><Relationship Id="rId2" Type="http://schemas.openxmlformats.org/officeDocument/2006/relationships/hyperlink" Target="http://git-scm.com/download/mac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05C1-92BF-4603-8399-959E4C31C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9877-F2A7-4644-A000-67385A528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Rauch</a:t>
            </a:r>
          </a:p>
          <a:p>
            <a:r>
              <a:rPr lang="en-US" dirty="0"/>
              <a:t>Lishi </a:t>
            </a:r>
            <a:r>
              <a:rPr lang="en-US" dirty="0" err="1"/>
              <a:t>Mohapatra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3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F9182-C2C9-4342-A482-E0E8A6E2F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30" y="1207277"/>
            <a:ext cx="5634079" cy="4443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E7404B-F048-4955-8A8A-446FBBA72125}"/>
              </a:ext>
            </a:extLst>
          </p:cNvPr>
          <p:cNvSpPr txBox="1"/>
          <p:nvPr/>
        </p:nvSpPr>
        <p:spPr>
          <a:xfrm>
            <a:off x="9328557" y="5650722"/>
            <a:ext cx="1591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Edit file</a:t>
            </a:r>
          </a:p>
        </p:txBody>
      </p:sp>
    </p:spTree>
    <p:extLst>
      <p:ext uri="{BB962C8B-B14F-4D97-AF65-F5344CB8AC3E}">
        <p14:creationId xmlns:p14="http://schemas.microsoft.com/office/powerpoint/2010/main" val="271382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5991A-8D20-4B52-AA2A-7F411400B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764" y="1209659"/>
            <a:ext cx="5667416" cy="44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3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50283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commit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44D41-3838-416C-81B0-FE8567ED4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10" y="1146173"/>
            <a:ext cx="5743617" cy="44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4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97BD4-7251-4BE0-9549-9A1176422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485" y="1281551"/>
            <a:ext cx="5772192" cy="454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591" y="2037079"/>
            <a:ext cx="6188721" cy="35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46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3BC810-96FC-4778-AC48-82A38DB08855}"/>
              </a:ext>
            </a:extLst>
          </p:cNvPr>
          <p:cNvSpPr txBox="1"/>
          <p:nvPr/>
        </p:nvSpPr>
        <p:spPr>
          <a:xfrm>
            <a:off x="539261" y="476738"/>
            <a:ext cx="4502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View earlier versions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51470-F363-4361-9879-3DA6F22EA45E}"/>
              </a:ext>
            </a:extLst>
          </p:cNvPr>
          <p:cNvSpPr txBox="1"/>
          <p:nvPr/>
        </p:nvSpPr>
        <p:spPr>
          <a:xfrm>
            <a:off x="3102708" y="2274277"/>
            <a:ext cx="50800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log (-p -&lt;n&gt; --since=&lt;“date”&gt; --until=&lt;“date”&gt; </a:t>
            </a:r>
            <a:br>
              <a:rPr lang="en-US" dirty="0"/>
            </a:br>
            <a:r>
              <a:rPr lang="en-US" dirty="0"/>
              <a:t>	-pretty=</a:t>
            </a:r>
            <a:r>
              <a:rPr lang="en-US" dirty="0" err="1"/>
              <a:t>oneline</a:t>
            </a:r>
            <a:r>
              <a:rPr lang="en-US" dirty="0"/>
              <a:t>, short, full, fuller --graph  </a:t>
            </a:r>
            <a:br>
              <a:rPr lang="en-US" dirty="0"/>
            </a:br>
            <a:r>
              <a:rPr lang="en-US" dirty="0"/>
              <a:t>	--author=&lt;“name”&gt; --grep=&lt;“pattern”&gt;)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--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76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6295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branch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A76B7-126E-4F8D-B854-920EC765D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28" y="1444749"/>
            <a:ext cx="5819818" cy="376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06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4573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checkout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F3B57-59AF-40AA-A50F-74FADFF13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883" y="1671142"/>
            <a:ext cx="5915068" cy="373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4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6487B-6673-4B89-93D3-646B49893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10" y="1947197"/>
            <a:ext cx="5953169" cy="27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9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4573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checkout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D1547-5F24-412A-965F-930331308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45" y="1619000"/>
            <a:ext cx="5948406" cy="281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7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version control system </a:t>
            </a:r>
            <a:r>
              <a:rPr lang="en-US" dirty="0"/>
              <a:t>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47" y="3629829"/>
            <a:ext cx="7264800" cy="298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0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16543-A268-4872-A1CC-FA95B3285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421" y="1957376"/>
            <a:ext cx="6010319" cy="29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67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E871C-1934-4752-8D9C-7372F29B6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46" y="2055663"/>
            <a:ext cx="5838868" cy="294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35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6C50A-3717-4E5F-B429-3169467C0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57" y="1659128"/>
            <a:ext cx="5834105" cy="37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44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453D0D-EA72-4614-A260-3AB2D8BE9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422" y="2223270"/>
            <a:ext cx="6005556" cy="25289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1798754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354057-BADD-48FE-8F38-509E14140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0" y="1904716"/>
            <a:ext cx="5929356" cy="25193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1971368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C00943-EF97-482B-95F4-97E8D6B72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89" y="2287244"/>
            <a:ext cx="5881731" cy="20621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847351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DDDB86-B195-4824-AC6A-B3B842079334}"/>
              </a:ext>
            </a:extLst>
          </p:cNvPr>
          <p:cNvSpPr txBox="1"/>
          <p:nvPr/>
        </p:nvSpPr>
        <p:spPr>
          <a:xfrm>
            <a:off x="604007" y="553673"/>
            <a:ext cx="1814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GITHUB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604007" y="1261559"/>
            <a:ext cx="4548040" cy="6740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 up an account at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/>
              <a:t>Method </a:t>
            </a:r>
            <a:r>
              <a:rPr lang="en-US" dirty="0" smtClean="0"/>
              <a:t>1: </a:t>
            </a:r>
          </a:p>
          <a:p>
            <a:r>
              <a:rPr lang="en-US" dirty="0" smtClean="0"/>
              <a:t>(If you have a working local repo)</a:t>
            </a:r>
          </a:p>
          <a:p>
            <a:endParaRPr lang="en-US" dirty="0"/>
          </a:p>
          <a:p>
            <a:r>
              <a:rPr lang="en-US" dirty="0" smtClean="0"/>
              <a:t>- </a:t>
            </a:r>
            <a:r>
              <a:rPr lang="en-US" dirty="0" err="1" smtClean="0"/>
              <a:t>Git</a:t>
            </a:r>
            <a:r>
              <a:rPr lang="en-US" dirty="0" smtClean="0"/>
              <a:t> remote add origin &lt;</a:t>
            </a:r>
            <a:r>
              <a:rPr lang="en-US" dirty="0" err="1" smtClean="0"/>
              <a:t>url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- Add, commit and Push to origin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/>
              <a:t>Method </a:t>
            </a:r>
            <a:r>
              <a:rPr lang="en-US" dirty="0" smtClean="0"/>
              <a:t>2: </a:t>
            </a:r>
          </a:p>
          <a:p>
            <a:r>
              <a:rPr lang="en-US" dirty="0"/>
              <a:t>(if you are starting a </a:t>
            </a:r>
            <a:r>
              <a:rPr lang="en-US" dirty="0" smtClean="0"/>
              <a:t>project or have an </a:t>
            </a:r>
          </a:p>
          <a:p>
            <a:r>
              <a:rPr lang="en-US" dirty="0" smtClean="0"/>
              <a:t>existing repo)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- </a:t>
            </a:r>
            <a:r>
              <a:rPr lang="en-US" dirty="0"/>
              <a:t>Start a project or a repository</a:t>
            </a:r>
          </a:p>
          <a:p>
            <a:r>
              <a:rPr lang="en-US" dirty="0"/>
              <a:t>- Upload a code</a:t>
            </a:r>
          </a:p>
          <a:p>
            <a:r>
              <a:rPr lang="en-US" b="1" dirty="0" smtClean="0"/>
              <a:t>- Clone</a:t>
            </a:r>
            <a:r>
              <a:rPr lang="en-US" dirty="0" smtClean="0"/>
              <a:t> </a:t>
            </a:r>
            <a:r>
              <a:rPr lang="en-US" dirty="0"/>
              <a:t>it in your local </a:t>
            </a:r>
            <a:r>
              <a:rPr lang="en-US" dirty="0" smtClean="0"/>
              <a:t>repository </a:t>
            </a:r>
          </a:p>
          <a:p>
            <a:r>
              <a:rPr lang="en-US" dirty="0" smtClean="0"/>
              <a:t>- (automatically sets up </a:t>
            </a:r>
            <a:r>
              <a:rPr lang="en-US" dirty="0" err="1" smtClean="0"/>
              <a:t>github</a:t>
            </a:r>
            <a:r>
              <a:rPr lang="en-US" dirty="0" smtClean="0"/>
              <a:t> as the origin)</a:t>
            </a:r>
            <a:endParaRPr lang="en-US" dirty="0"/>
          </a:p>
          <a:p>
            <a:r>
              <a:rPr lang="en-US" dirty="0"/>
              <a:t>- Communicate with it </a:t>
            </a:r>
            <a:r>
              <a:rPr lang="en-US" dirty="0" smtClean="0"/>
              <a:t>by commands </a:t>
            </a:r>
            <a:r>
              <a:rPr lang="en-US" dirty="0"/>
              <a:t>Push-Pull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725" y="2366820"/>
            <a:ext cx="4581525" cy="1114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725" y="3888682"/>
            <a:ext cx="38004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05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0CE20C-A6AB-4F8D-9ED6-7059F3406342}"/>
              </a:ext>
            </a:extLst>
          </p:cNvPr>
          <p:cNvSpPr txBox="1"/>
          <p:nvPr/>
        </p:nvSpPr>
        <p:spPr>
          <a:xfrm>
            <a:off x="285226" y="419450"/>
            <a:ext cx="6047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Workflow with contributors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7009-58D9-4C21-AEBF-EBC1D882B395}"/>
              </a:ext>
            </a:extLst>
          </p:cNvPr>
          <p:cNvSpPr txBox="1"/>
          <p:nvPr/>
        </p:nvSpPr>
        <p:spPr>
          <a:xfrm>
            <a:off x="1354634" y="1403090"/>
            <a:ext cx="1659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push/pull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remote</a:t>
            </a:r>
          </a:p>
        </p:txBody>
      </p:sp>
      <p:pic>
        <p:nvPicPr>
          <p:cNvPr id="2050" name="Picture 2" descr="Image result for git push pul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628" y="1864755"/>
            <a:ext cx="7788809" cy="393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838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74" y="886084"/>
            <a:ext cx="8851369" cy="50991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107" y="6356195"/>
            <a:ext cx="12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work!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5" y="143134"/>
            <a:ext cx="5000625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574" y="5667375"/>
            <a:ext cx="54483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2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version control system </a:t>
            </a:r>
            <a:r>
              <a:rPr lang="en-US" dirty="0"/>
              <a:t>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dirty="0"/>
              <a:t>distributed version control system </a:t>
            </a:r>
            <a:r>
              <a:rPr lang="en-US" dirty="0"/>
              <a:t>also allows you to more easily collaborate with others on a project.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addition, a distributed version control system can also serve as a backup in case something happens to </a:t>
            </a:r>
            <a:br>
              <a:rPr lang="en-US" dirty="0"/>
            </a:br>
            <a:r>
              <a:rPr lang="en-US" dirty="0"/>
              <a:t>your computer and you lose your data. 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share your work publicly (mention GITHUB)</a:t>
            </a:r>
            <a:endParaRPr lang="en-US" dirty="0"/>
          </a:p>
          <a:p>
            <a:pPr lvl="1"/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975" y="3551769"/>
            <a:ext cx="3728275" cy="153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8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870" y="868859"/>
            <a:ext cx="4422289" cy="50417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08" y="1426072"/>
            <a:ext cx="4714875" cy="4105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0380" y="6010506"/>
            <a:ext cx="216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version control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20044" y="6032808"/>
            <a:ext cx="26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5842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Solo work vs collaborations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167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715F99-2F6E-40E6-851D-8942EC86540A}"/>
              </a:ext>
            </a:extLst>
          </p:cNvPr>
          <p:cNvSpPr txBox="1"/>
          <p:nvPr/>
        </p:nvSpPr>
        <p:spPr>
          <a:xfrm>
            <a:off x="523630" y="367323"/>
            <a:ext cx="287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Installing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734D-306F-4DE3-997D-84C2F6DE5497}"/>
              </a:ext>
            </a:extLst>
          </p:cNvPr>
          <p:cNvSpPr txBox="1"/>
          <p:nvPr/>
        </p:nvSpPr>
        <p:spPr>
          <a:xfrm>
            <a:off x="1039447" y="1414585"/>
            <a:ext cx="756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mac and Windows, you can find installers at: </a:t>
            </a:r>
            <a:r>
              <a:rPr lang="en-US" dirty="0">
                <a:hlinkClick r:id="rId2"/>
              </a:rPr>
              <a:t>http://git-scm.com/download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7CA19-68BA-424B-AFB9-4AB6FFB69D1C}"/>
              </a:ext>
            </a:extLst>
          </p:cNvPr>
          <p:cNvSpPr txBox="1"/>
          <p:nvPr/>
        </p:nvSpPr>
        <p:spPr>
          <a:xfrm>
            <a:off x="444730" y="2407138"/>
            <a:ext cx="3028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Configure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1F57D-A173-4BB6-A634-B36E92183EFF}"/>
              </a:ext>
            </a:extLst>
          </p:cNvPr>
          <p:cNvSpPr txBox="1"/>
          <p:nvPr/>
        </p:nvSpPr>
        <p:spPr>
          <a:xfrm>
            <a:off x="773723" y="3429000"/>
            <a:ext cx="9747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git config command in terminal allows you to configure git from the command line.  Alternatively, </a:t>
            </a:r>
            <a:br>
              <a:rPr lang="en-US" dirty="0"/>
            </a:br>
            <a:r>
              <a:rPr lang="en-US" dirty="0"/>
              <a:t>you can open the .</a:t>
            </a:r>
            <a:r>
              <a:rPr lang="en-US" dirty="0" err="1"/>
              <a:t>gitconfig</a:t>
            </a:r>
            <a:r>
              <a:rPr lang="en-US" dirty="0"/>
              <a:t> file in your home directory and edit the configuration there.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70726-E5A2-4F76-A6CA-3072FFF47028}"/>
              </a:ext>
            </a:extLst>
          </p:cNvPr>
          <p:cNvSpPr txBox="1"/>
          <p:nvPr/>
        </p:nvSpPr>
        <p:spPr>
          <a:xfrm>
            <a:off x="1771624" y="4389307"/>
            <a:ext cx="7751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user.name “John Smith”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johnsmith@email.com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core.editor</a:t>
            </a:r>
            <a:r>
              <a:rPr lang="en-US" dirty="0"/>
              <a:t> vim ‘C:/Program Files (x86)/Vim/vim74/vim.exe’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--list </a:t>
            </a:r>
          </a:p>
        </p:txBody>
      </p:sp>
    </p:spTree>
    <p:extLst>
      <p:ext uri="{BB962C8B-B14F-4D97-AF65-F5344CB8AC3E}">
        <p14:creationId xmlns:p14="http://schemas.microsoft.com/office/powerpoint/2010/main" val="195807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84E79-F3A6-47EB-AE03-C5BE7C88FFF8}"/>
              </a:ext>
            </a:extLst>
          </p:cNvPr>
          <p:cNvSpPr txBox="1"/>
          <p:nvPr/>
        </p:nvSpPr>
        <p:spPr>
          <a:xfrm>
            <a:off x="468922" y="468924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Help with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E06DF-98FB-4276-A02C-E3847281EAAD}"/>
              </a:ext>
            </a:extLst>
          </p:cNvPr>
          <p:cNvSpPr txBox="1"/>
          <p:nvPr/>
        </p:nvSpPr>
        <p:spPr>
          <a:xfrm>
            <a:off x="1766277" y="2016369"/>
            <a:ext cx="83855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git documentation page: </a:t>
            </a:r>
            <a:r>
              <a:rPr lang="en-US" dirty="0">
                <a:hlinkClick r:id="rId2"/>
              </a:rPr>
              <a:t>https://git-scm.com/doc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reference manual is the official comprehensive document for all of git.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 Book is a great place to get started and what this presentation was </a:t>
            </a:r>
            <a:br>
              <a:rPr lang="en-US" dirty="0"/>
            </a:br>
            <a:r>
              <a:rPr lang="en-US" dirty="0"/>
              <a:t>modeled 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also videos, cheat sheets, and external links.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help command used from the terminal.  This is nice because it works offline.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help &lt;command&gt; 		gives the full documentations for the command.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&lt;command&gt; -h 		gives a short reference for available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618" y="2016369"/>
            <a:ext cx="12858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7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</a:t>
            </a:r>
            <a:r>
              <a:rPr lang="en-US" sz="3600" dirty="0" err="1">
                <a:solidFill>
                  <a:srgbClr val="FF0000"/>
                </a:solidFill>
              </a:rPr>
              <a:t>init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ED2F0-754D-47F1-A3A6-975440657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99" y="1212040"/>
            <a:ext cx="5762667" cy="44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3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49BF3-BC9E-45CB-ABBA-B17DC5E04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410" y="1476425"/>
            <a:ext cx="5748380" cy="42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1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50283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commit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46DE7-CB84-40C4-AD16-B8FA7268B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68" y="1077925"/>
            <a:ext cx="5615029" cy="44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9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1982</Words>
  <Application>Microsoft Office PowerPoint</Application>
  <PresentationFormat>Widescreen</PresentationFormat>
  <Paragraphs>340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Learn to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Rauch</dc:creator>
  <cp:lastModifiedBy>Lishi</cp:lastModifiedBy>
  <cp:revision>62</cp:revision>
  <dcterms:created xsi:type="dcterms:W3CDTF">2018-10-23T19:54:59Z</dcterms:created>
  <dcterms:modified xsi:type="dcterms:W3CDTF">2018-11-07T21:34:08Z</dcterms:modified>
</cp:coreProperties>
</file>