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66" r:id="rId4"/>
    <p:sldId id="260" r:id="rId5"/>
    <p:sldId id="261" r:id="rId6"/>
    <p:sldId id="262" r:id="rId7"/>
    <p:sldId id="267" r:id="rId8"/>
    <p:sldId id="268" r:id="rId9"/>
    <p:sldId id="269" r:id="rId10"/>
    <p:sldId id="259" r:id="rId11"/>
    <p:sldId id="271" r:id="rId12"/>
    <p:sldId id="272" r:id="rId13"/>
    <p:sldId id="270" r:id="rId14"/>
    <p:sldId id="273" r:id="rId15"/>
    <p:sldId id="263" r:id="rId16"/>
    <p:sldId id="264" r:id="rId17"/>
    <p:sldId id="274" r:id="rId18"/>
    <p:sldId id="276" r:id="rId19"/>
    <p:sldId id="275" r:id="rId20"/>
    <p:sldId id="277" r:id="rId21"/>
    <p:sldId id="280" r:id="rId22"/>
    <p:sldId id="278" r:id="rId23"/>
    <p:sldId id="281" r:id="rId24"/>
    <p:sldId id="279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8229" autoAdjust="0"/>
  </p:normalViewPr>
  <p:slideViewPr>
    <p:cSldViewPr snapToGrid="0">
      <p:cViewPr varScale="1">
        <p:scale>
          <a:sx n="57" d="100"/>
          <a:sy n="57" d="100"/>
        </p:scale>
        <p:origin x="102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3B9EE-8657-4270-9540-C548D39E80E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DABF-4E95-4EDF-8DA3-AD2A8632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6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8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10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07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3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7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7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should talk about the git log options, as this is why good commit messages is so important!  </a:t>
            </a:r>
            <a:br>
              <a:rPr lang="en-US" dirty="0"/>
            </a:br>
            <a:r>
              <a:rPr lang="en-US" dirty="0"/>
              <a:t>    However, it can be hard to demonstrate this with a new repository that is so small.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example for amend here is committing and forgetting to add a file or something.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Reset removes a staged file from the staging area.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 can modify two files, but then realize we want to commit them separately.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Checkout -- undoes the uncommitted modifications.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Important to note that these changes are gone forever since they were never committed.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email.com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Rauch</a:t>
            </a:r>
          </a:p>
          <a:p>
            <a:r>
              <a:rPr lang="en-US" dirty="0"/>
              <a:t>Lishi </a:t>
            </a:r>
            <a:r>
              <a:rPr lang="en-US" dirty="0" err="1"/>
              <a:t>Mohapatra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F9182-C2C9-4342-A482-E0E8A6E2F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30" y="1207277"/>
            <a:ext cx="5634079" cy="4443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7404B-F048-4955-8A8A-446FBBA72125}"/>
              </a:ext>
            </a:extLst>
          </p:cNvPr>
          <p:cNvSpPr txBox="1"/>
          <p:nvPr/>
        </p:nvSpPr>
        <p:spPr>
          <a:xfrm>
            <a:off x="9328557" y="5650722"/>
            <a:ext cx="1591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Edit file</a:t>
            </a:r>
          </a:p>
        </p:txBody>
      </p:sp>
    </p:spTree>
    <p:extLst>
      <p:ext uri="{BB962C8B-B14F-4D97-AF65-F5344CB8AC3E}">
        <p14:creationId xmlns:p14="http://schemas.microsoft.com/office/powerpoint/2010/main" val="271382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5991A-8D20-4B52-AA2A-7F411400B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64" y="1209659"/>
            <a:ext cx="5667416" cy="44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3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44D41-3838-416C-81B0-FE8567ED4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10" y="1146173"/>
            <a:ext cx="5743617" cy="44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97BD4-7251-4BE0-9549-9A117642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85" y="1281551"/>
            <a:ext cx="5772192" cy="45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6D10BE-0B40-4016-84CA-885D6BF83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69" y="1866204"/>
            <a:ext cx="7652416" cy="34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4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BC810-96FC-4778-AC48-82A38DB08855}"/>
              </a:ext>
            </a:extLst>
          </p:cNvPr>
          <p:cNvSpPr txBox="1"/>
          <p:nvPr/>
        </p:nvSpPr>
        <p:spPr>
          <a:xfrm>
            <a:off x="539261" y="476738"/>
            <a:ext cx="6315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View and undo your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51470-F363-4361-9879-3DA6F22EA45E}"/>
              </a:ext>
            </a:extLst>
          </p:cNvPr>
          <p:cNvSpPr txBox="1"/>
          <p:nvPr/>
        </p:nvSpPr>
        <p:spPr>
          <a:xfrm>
            <a:off x="3102708" y="2274277"/>
            <a:ext cx="50800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(-p -&lt;n&gt; --since=&lt;“date”&gt; --until=&lt;“date”&gt; </a:t>
            </a:r>
            <a:br>
              <a:rPr lang="en-US" dirty="0"/>
            </a:br>
            <a:r>
              <a:rPr lang="en-US" dirty="0"/>
              <a:t>	-pretty=</a:t>
            </a:r>
            <a:r>
              <a:rPr lang="en-US" dirty="0" err="1"/>
              <a:t>oneline</a:t>
            </a:r>
            <a:r>
              <a:rPr lang="en-US" dirty="0"/>
              <a:t>, short, full, fuller --graph  </a:t>
            </a:r>
            <a:br>
              <a:rPr lang="en-US" dirty="0"/>
            </a:br>
            <a:r>
              <a:rPr lang="en-US" dirty="0"/>
              <a:t>	--author=&lt;“name”&gt; --grep=&lt;“pattern”&gt;)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--amend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reset HEAD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--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7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6295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branch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A76B7-126E-4F8D-B854-920EC765D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28" y="1444749"/>
            <a:ext cx="5819818" cy="37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0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F3B57-59AF-40AA-A50F-74FADFF13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83" y="1671142"/>
            <a:ext cx="5915068" cy="37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4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6487B-6673-4B89-93D3-646B49893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0" y="1947197"/>
            <a:ext cx="5953169" cy="27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9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D1547-5F24-412A-965F-930331308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45" y="1619000"/>
            <a:ext cx="5948406" cy="28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7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workflow?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8314" y="1690688"/>
            <a:ext cx="5182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Sequence of work, from start to finish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63386" y="2571531"/>
            <a:ext cx="5039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How do we take notes?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8314" y="3526971"/>
            <a:ext cx="6862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Take best notes, without any mistakes</a:t>
            </a:r>
          </a:p>
          <a:p>
            <a:pPr marL="285750" indent="-285750">
              <a:buFontTx/>
              <a:buChar char="-"/>
            </a:pPr>
            <a:r>
              <a:rPr lang="en-US" dirty="0"/>
              <a:t>Take notes, with mistakes and only transfer the ‘correct’ information</a:t>
            </a:r>
          </a:p>
          <a:p>
            <a:pPr marL="285750" indent="-285750">
              <a:buFontTx/>
              <a:buChar char="-"/>
            </a:pPr>
            <a:r>
              <a:rPr lang="en-US"/>
              <a:t>Blah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6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16543-A268-4872-A1CC-FA95B328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21" y="1957376"/>
            <a:ext cx="6010319" cy="29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67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E871C-1934-4752-8D9C-7372F29B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6" y="2055663"/>
            <a:ext cx="5838868" cy="29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35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6C50A-3717-4E5F-B429-3169467C0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57" y="1659128"/>
            <a:ext cx="5834105" cy="37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44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453D0D-EA72-4614-A260-3AB2D8BE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22" y="2223270"/>
            <a:ext cx="6005556" cy="25289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798754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354057-BADD-48FE-8F38-509E14140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0" y="1904716"/>
            <a:ext cx="5929356" cy="2519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971368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00943-EF97-482B-95F4-97E8D6B72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89" y="2287244"/>
            <a:ext cx="5881731" cy="20621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84735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Solo 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9329" y="1732190"/>
            <a:ext cx="159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Branch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0343" y="1690688"/>
            <a:ext cx="2653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Local master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02486" y="1690688"/>
            <a:ext cx="2941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Origin master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55444" y="2514600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41003" y="2514600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474603" y="2378521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55444" y="2792179"/>
            <a:ext cx="681813" cy="1045028"/>
            <a:chOff x="1955444" y="3069771"/>
            <a:chExt cx="681813" cy="104502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955444" y="3102429"/>
              <a:ext cx="673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37257" y="3069771"/>
              <a:ext cx="0" cy="1045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1955444" y="4098471"/>
              <a:ext cx="67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704318" y="2952348"/>
            <a:ext cx="122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add</a:t>
            </a:r>
          </a:p>
          <a:p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08805" y="4155622"/>
            <a:ext cx="413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7213" y="6365422"/>
            <a:ext cx="413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52376" y="236666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changes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17417" y="59960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201665" y="4442527"/>
            <a:ext cx="4124897" cy="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70315" y="40045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Pull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186007" y="4951062"/>
            <a:ext cx="681813" cy="1045028"/>
            <a:chOff x="1955444" y="3069771"/>
            <a:chExt cx="681813" cy="1045028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955444" y="3102429"/>
              <a:ext cx="673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37257" y="3069771"/>
              <a:ext cx="0" cy="1045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955444" y="4098471"/>
              <a:ext cx="67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1975618" y="6595941"/>
            <a:ext cx="4124897" cy="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44268" y="615799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44367" y="3775470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86041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version control system 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distributed version control system also allows you to more easily collaborate with others on a project.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addition, a distributed version control system can also serve as a backup in case something happens to </a:t>
            </a:r>
            <a:br>
              <a:rPr lang="en-US" dirty="0"/>
            </a:br>
            <a:r>
              <a:rPr lang="en-US" dirty="0"/>
              <a:t>your computer and you lose your data.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easier to share your code with people who can help you critique it, or with businesses and employers </a:t>
            </a:r>
            <a:br>
              <a:rPr lang="en-US" dirty="0"/>
            </a:br>
            <a:r>
              <a:rPr lang="en-US" dirty="0"/>
              <a:t>who may be interested.</a:t>
            </a:r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2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15F99-2F6E-40E6-851D-8942EC86540A}"/>
              </a:ext>
            </a:extLst>
          </p:cNvPr>
          <p:cNvSpPr txBox="1"/>
          <p:nvPr/>
        </p:nvSpPr>
        <p:spPr>
          <a:xfrm>
            <a:off x="523630" y="367323"/>
            <a:ext cx="287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734D-306F-4DE3-997D-84C2F6DE5497}"/>
              </a:ext>
            </a:extLst>
          </p:cNvPr>
          <p:cNvSpPr txBox="1"/>
          <p:nvPr/>
        </p:nvSpPr>
        <p:spPr>
          <a:xfrm>
            <a:off x="1039447" y="1414585"/>
            <a:ext cx="756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mac and Windows, you can find installers at: </a:t>
            </a:r>
            <a:r>
              <a:rPr lang="en-US" dirty="0">
                <a:hlinkClick r:id="rId2"/>
              </a:rPr>
              <a:t>http://git-scm.com/download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7CA19-68BA-424B-AFB9-4AB6FFB69D1C}"/>
              </a:ext>
            </a:extLst>
          </p:cNvPr>
          <p:cNvSpPr txBox="1"/>
          <p:nvPr/>
        </p:nvSpPr>
        <p:spPr>
          <a:xfrm>
            <a:off x="444730" y="2407138"/>
            <a:ext cx="3028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Configure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F57D-A173-4BB6-A634-B36E92183EFF}"/>
              </a:ext>
            </a:extLst>
          </p:cNvPr>
          <p:cNvSpPr txBox="1"/>
          <p:nvPr/>
        </p:nvSpPr>
        <p:spPr>
          <a:xfrm>
            <a:off x="773723" y="3429000"/>
            <a:ext cx="974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git config command in terminal allows you to configure git from the command line.  Alternatively, </a:t>
            </a:r>
            <a:br>
              <a:rPr lang="en-US" dirty="0"/>
            </a:br>
            <a:r>
              <a:rPr lang="en-US" dirty="0"/>
              <a:t>you can open the .</a:t>
            </a:r>
            <a:r>
              <a:rPr lang="en-US" dirty="0" err="1"/>
              <a:t>gitconfig</a:t>
            </a:r>
            <a:r>
              <a:rPr lang="en-US" dirty="0"/>
              <a:t> file in your home directory and edit the configuration there.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0726-E5A2-4F76-A6CA-3072FFF47028}"/>
              </a:ext>
            </a:extLst>
          </p:cNvPr>
          <p:cNvSpPr txBox="1"/>
          <p:nvPr/>
        </p:nvSpPr>
        <p:spPr>
          <a:xfrm>
            <a:off x="1771624" y="4389307"/>
            <a:ext cx="775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“John Smith”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johnsmith@email.com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vim ‘C:/Program Files (x86)/Vim/vim74/vim.exe’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 </a:t>
            </a:r>
          </a:p>
        </p:txBody>
      </p:sp>
    </p:spTree>
    <p:extLst>
      <p:ext uri="{BB962C8B-B14F-4D97-AF65-F5344CB8AC3E}">
        <p14:creationId xmlns:p14="http://schemas.microsoft.com/office/powerpoint/2010/main" val="195807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4E79-F3A6-47EB-AE03-C5BE7C88FFF8}"/>
              </a:ext>
            </a:extLst>
          </p:cNvPr>
          <p:cNvSpPr txBox="1"/>
          <p:nvPr/>
        </p:nvSpPr>
        <p:spPr>
          <a:xfrm>
            <a:off x="468922" y="468924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Help with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06DF-98FB-4276-A02C-E3847281EAAD}"/>
              </a:ext>
            </a:extLst>
          </p:cNvPr>
          <p:cNvSpPr txBox="1"/>
          <p:nvPr/>
        </p:nvSpPr>
        <p:spPr>
          <a:xfrm>
            <a:off x="1766277" y="2016369"/>
            <a:ext cx="8385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git documentation page: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reference manual is the official comprehensive document for all of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 Book is a great place to get started and what this presentation was </a:t>
            </a:r>
            <a:br>
              <a:rPr lang="en-US" dirty="0"/>
            </a:br>
            <a:r>
              <a:rPr lang="en-US" dirty="0"/>
              <a:t>modeled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also videos, cheat sheets, and external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help command used from the terminal.  This is nice because it works offline.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help &lt;command&gt; 		gives the full documentations for the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&lt;command&gt; -h 		gives a short reference for available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0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</a:t>
            </a:r>
            <a:r>
              <a:rPr lang="en-US" sz="3600" dirty="0" err="1">
                <a:solidFill>
                  <a:srgbClr val="FF0000"/>
                </a:solidFill>
              </a:rPr>
              <a:t>init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ED2F0-754D-47F1-A3A6-975440657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99" y="1212040"/>
            <a:ext cx="5762667" cy="44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3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49BF3-BC9E-45CB-ABBA-B17DC5E04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10" y="1476425"/>
            <a:ext cx="5748380" cy="42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1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46DE7-CB84-40C4-AD16-B8FA7268B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68" y="1077925"/>
            <a:ext cx="5615029" cy="44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9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3116</Words>
  <Application>Microsoft Office PowerPoint</Application>
  <PresentationFormat>Widescreen</PresentationFormat>
  <Paragraphs>468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Learn to GIT</vt:lpstr>
      <vt:lpstr>What’s a workflow?</vt:lpstr>
      <vt:lpstr>Solo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Joseph Rauch</cp:lastModifiedBy>
  <cp:revision>48</cp:revision>
  <dcterms:created xsi:type="dcterms:W3CDTF">2018-10-23T19:54:59Z</dcterms:created>
  <dcterms:modified xsi:type="dcterms:W3CDTF">2018-11-07T15:46:53Z</dcterms:modified>
</cp:coreProperties>
</file>