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Joseph Rauch</cp:lastModifiedBy>
  <cp:revision>1</cp:revision>
  <dcterms:created xsi:type="dcterms:W3CDTF">2018-10-23T19:54:59Z</dcterms:created>
  <dcterms:modified xsi:type="dcterms:W3CDTF">2018-10-23T19:55:31Z</dcterms:modified>
</cp:coreProperties>
</file>