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91" r:id="rId17"/>
    <p:sldId id="292" r:id="rId18"/>
    <p:sldId id="274" r:id="rId19"/>
    <p:sldId id="276" r:id="rId20"/>
    <p:sldId id="275" r:id="rId21"/>
    <p:sldId id="277" r:id="rId22"/>
    <p:sldId id="280" r:id="rId23"/>
    <p:sldId id="278" r:id="rId24"/>
    <p:sldId id="281" r:id="rId25"/>
    <p:sldId id="279" r:id="rId26"/>
    <p:sldId id="282" r:id="rId27"/>
    <p:sldId id="285" r:id="rId28"/>
    <p:sldId id="28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2972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5" y="1226344"/>
            <a:ext cx="9144000" cy="2387600"/>
          </a:xfrm>
        </p:spPr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5" y="5202238"/>
            <a:ext cx="9144000" cy="1655762"/>
          </a:xfrm>
        </p:spPr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02" y="3717925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298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</a:t>
            </a:r>
            <a:r>
              <a:rPr lang="en-US" dirty="0" smtClean="0"/>
              <a:t>”)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rm (-f)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8507" y="1128889"/>
            <a:ext cx="8028870" cy="4518907"/>
            <a:chOff x="3113263" y="496711"/>
            <a:chExt cx="8028870" cy="4518907"/>
          </a:xfrm>
        </p:grpSpPr>
        <p:pic>
          <p:nvPicPr>
            <p:cNvPr id="2" name="Picture 2" descr="https://gerardnico.com/_media/git/branches_git.png?w=600&amp;tok=338c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263" y="496711"/>
              <a:ext cx="7836253" cy="45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116711" y="496711"/>
              <a:ext cx="3025422" cy="1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</p:spTree>
    <p:extLst>
      <p:ext uri="{BB962C8B-B14F-4D97-AF65-F5344CB8AC3E}">
        <p14:creationId xmlns:p14="http://schemas.microsoft.com/office/powerpoint/2010/main" val="165960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9726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r>
              <a:rPr lang="en-US" sz="3600" dirty="0" smtClean="0">
                <a:solidFill>
                  <a:srgbClr val="FF0000"/>
                </a:solidFill>
              </a:rPr>
              <a:t>&lt;</a:t>
            </a:r>
            <a:r>
              <a:rPr lang="en-US" sz="3600" dirty="0">
                <a:solidFill>
                  <a:srgbClr val="FF0000"/>
                </a:solidFill>
              </a:rPr>
              <a:t>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To delete a branch: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smtClean="0"/>
              <a:t>(-</a:t>
            </a:r>
            <a:r>
              <a:rPr lang="en-US" dirty="0"/>
              <a:t>d)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354634" y="140309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  <p:pic>
        <p:nvPicPr>
          <p:cNvPr id="2050" name="Picture 2" descr="Image result for git push pul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8" y="1864755"/>
            <a:ext cx="7788809" cy="3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7334" y="1864755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GitHub/Cluster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4007" y="1261559"/>
            <a:ext cx="4803110" cy="6463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up an account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1: </a:t>
            </a:r>
          </a:p>
          <a:p>
            <a:r>
              <a:rPr lang="en-US" dirty="0" smtClean="0"/>
              <a:t>(If you have a working local repo and you want to</a:t>
            </a:r>
          </a:p>
          <a:p>
            <a:r>
              <a:rPr lang="en-US" dirty="0" smtClean="0"/>
              <a:t> create a remote repo)</a:t>
            </a:r>
          </a:p>
          <a:p>
            <a:endParaRPr lang="en-US" dirty="0" smtClean="0"/>
          </a:p>
          <a:p>
            <a:r>
              <a:rPr lang="en-US" dirty="0" smtClean="0"/>
              <a:t>- Add a repository on </a:t>
            </a:r>
            <a:r>
              <a:rPr lang="en-US" dirty="0" err="1" smtClean="0"/>
              <a:t>github</a:t>
            </a:r>
            <a:r>
              <a:rPr lang="en-US" dirty="0" smtClean="0"/>
              <a:t> (the + sign)</a:t>
            </a:r>
            <a:endParaRPr lang="en-US" dirty="0"/>
          </a:p>
          <a:p>
            <a:r>
              <a:rPr lang="en-US" dirty="0" smtClean="0"/>
              <a:t> -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- Add, commit and push to origin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2: </a:t>
            </a:r>
          </a:p>
          <a:p>
            <a:r>
              <a:rPr lang="en-US" dirty="0" smtClean="0"/>
              <a:t>(from an existing repo)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- Clone</a:t>
            </a:r>
            <a:r>
              <a:rPr lang="en-US" dirty="0" smtClean="0"/>
              <a:t> </a:t>
            </a:r>
            <a:r>
              <a:rPr lang="en-US" dirty="0"/>
              <a:t>it in your local </a:t>
            </a:r>
            <a:r>
              <a:rPr lang="en-US" dirty="0" smtClean="0"/>
              <a:t>repository </a:t>
            </a:r>
          </a:p>
          <a:p>
            <a:r>
              <a:rPr lang="en-US" dirty="0"/>
              <a:t> </a:t>
            </a:r>
            <a:r>
              <a:rPr lang="en-US" dirty="0" smtClean="0"/>
              <a:t>(automatically sets up </a:t>
            </a:r>
            <a:r>
              <a:rPr lang="en-US" dirty="0" err="1" smtClean="0"/>
              <a:t>github</a:t>
            </a:r>
            <a:r>
              <a:rPr lang="en-US" dirty="0" smtClean="0"/>
              <a:t> as the origin)</a:t>
            </a:r>
            <a:endParaRPr lang="en-US" dirty="0"/>
          </a:p>
          <a:p>
            <a:r>
              <a:rPr lang="en-US" dirty="0"/>
              <a:t>- Communicate with it </a:t>
            </a:r>
            <a:r>
              <a:rPr lang="en-US" dirty="0" smtClean="0"/>
              <a:t>by commands </a:t>
            </a:r>
            <a:r>
              <a:rPr lang="en-US" dirty="0"/>
              <a:t>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17" y="2109166"/>
            <a:ext cx="6316476" cy="1536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17" y="4493213"/>
            <a:ext cx="6106371" cy="14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publicly (mention GITHUB)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2022</Words>
  <Application>Microsoft Office PowerPoint</Application>
  <PresentationFormat>Widescreen</PresentationFormat>
  <Paragraphs>345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69</cp:revision>
  <dcterms:created xsi:type="dcterms:W3CDTF">2018-10-23T19:54:59Z</dcterms:created>
  <dcterms:modified xsi:type="dcterms:W3CDTF">2018-11-08T02:46:16Z</dcterms:modified>
</cp:coreProperties>
</file>