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5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972" autoAdjust="0"/>
  </p:normalViewPr>
  <p:slideViewPr>
    <p:cSldViewPr snapToGrid="0">
      <p:cViewPr varScale="1">
        <p:scale>
          <a:sx n="85" d="100"/>
          <a:sy n="8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-d </a:t>
            </a:r>
            <a:r>
              <a:rPr lang="en-US" dirty="0"/>
              <a:t>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GitHub/Cluster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</a:t>
            </a:r>
            <a:r>
              <a:rPr lang="en-US" dirty="0" smtClean="0"/>
              <a:t>, commit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push –u origin master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9622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</a:t>
            </a:r>
            <a:r>
              <a:rPr lang="en-US" dirty="0" smtClean="0"/>
              <a:t>’ or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"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2045</Words>
  <Application>Microsoft Office PowerPoint</Application>
  <PresentationFormat>Widescreen</PresentationFormat>
  <Paragraphs>347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72</cp:revision>
  <dcterms:created xsi:type="dcterms:W3CDTF">2018-10-23T19:54:59Z</dcterms:created>
  <dcterms:modified xsi:type="dcterms:W3CDTF">2018-11-08T03:01:36Z</dcterms:modified>
</cp:coreProperties>
</file>