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3" r:id="rId5"/>
    <p:sldId id="260" r:id="rId6"/>
    <p:sldId id="261" r:id="rId7"/>
    <p:sldId id="262" r:id="rId8"/>
    <p:sldId id="266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5" d="100"/>
          <a:sy n="55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GIT</a:t>
            </a:r>
          </a:p>
          <a:p>
            <a:r>
              <a:rPr lang="en-US" dirty="0"/>
              <a:t>Work flow (analogy to keeping a note book)</a:t>
            </a:r>
          </a:p>
          <a:p>
            <a:r>
              <a:rPr lang="en-US" dirty="0"/>
              <a:t>Doing solo work </a:t>
            </a:r>
          </a:p>
          <a:p>
            <a:pPr lvl="1"/>
            <a:r>
              <a:rPr lang="en-US" dirty="0"/>
              <a:t>Maintaining your local repository (add, </a:t>
            </a:r>
            <a:r>
              <a:rPr lang="en-US" dirty="0" err="1"/>
              <a:t>gitignore</a:t>
            </a:r>
            <a:r>
              <a:rPr lang="en-US" dirty="0"/>
              <a:t>, revert, branch, checkout, remove, copy, merge, log, commit)</a:t>
            </a:r>
          </a:p>
          <a:p>
            <a:pPr lvl="1"/>
            <a:r>
              <a:rPr lang="en-US" dirty="0"/>
              <a:t>Collaboration: Pushing to a remote repository in </a:t>
            </a:r>
            <a:r>
              <a:rPr lang="en-US" dirty="0" err="1"/>
              <a:t>Github</a:t>
            </a:r>
            <a:r>
              <a:rPr lang="en-US" dirty="0"/>
              <a:t>/cluster (push, merge, branch)</a:t>
            </a:r>
          </a:p>
          <a:p>
            <a:r>
              <a:rPr lang="en-US" dirty="0"/>
              <a:t>Demo </a:t>
            </a:r>
            <a:r>
              <a:rPr lang="en-US"/>
              <a:t>for the code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2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workflow?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14" y="1690688"/>
            <a:ext cx="518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Sequence of work, from start to finish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3386" y="2571531"/>
            <a:ext cx="5039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How do we take notes?</a:t>
            </a:r>
            <a:endParaRPr lang="en-US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314" y="3526971"/>
            <a:ext cx="686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Take best notes, without any mistakes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notes, with mistakes and only transfer the ‘correct’ information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Blah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Solo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Branch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Local master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002486" y="1690688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Origin master 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74603" y="2378521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7213" y="63654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17417" y="5996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01665" y="4442527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0315" y="4004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186007" y="4951062"/>
            <a:ext cx="681813" cy="1045028"/>
            <a:chOff x="1955444" y="3069771"/>
            <a:chExt cx="681813" cy="10450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4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D10BE-0B40-4016-84CA-885D6BF8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9" y="1866204"/>
            <a:ext cx="765241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3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631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and undo your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--amend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reset HEAD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6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553</Words>
  <Application>Microsoft Office PowerPoint</Application>
  <PresentationFormat>Widescreen</PresentationFormat>
  <Paragraphs>100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What’s a workflow?</vt:lpstr>
      <vt:lpstr>Solo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21</cp:revision>
  <dcterms:created xsi:type="dcterms:W3CDTF">2018-10-23T19:54:59Z</dcterms:created>
  <dcterms:modified xsi:type="dcterms:W3CDTF">2018-11-06T21:45:44Z</dcterms:modified>
</cp:coreProperties>
</file>