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66" r:id="rId4"/>
    <p:sldId id="260" r:id="rId5"/>
    <p:sldId id="261" r:id="rId6"/>
    <p:sldId id="262" r:id="rId7"/>
    <p:sldId id="267" r:id="rId8"/>
    <p:sldId id="268" r:id="rId9"/>
    <p:sldId id="269" r:id="rId10"/>
    <p:sldId id="259" r:id="rId11"/>
    <p:sldId id="271" r:id="rId12"/>
    <p:sldId id="272" r:id="rId13"/>
    <p:sldId id="270" r:id="rId14"/>
    <p:sldId id="273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8229" autoAdjust="0"/>
  </p:normalViewPr>
  <p:slideViewPr>
    <p:cSldViewPr snapToGrid="0">
      <p:cViewPr varScale="1">
        <p:scale>
          <a:sx n="57" d="100"/>
          <a:sy n="57" d="100"/>
        </p:scale>
        <p:origin x="102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3B9EE-8657-4270-9540-C548D39E80E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1DABF-4E95-4EDF-8DA3-AD2A8632C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9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Make a new directory.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Write a short </a:t>
            </a:r>
            <a:r>
              <a:rPr lang="en-US" dirty="0" err="1"/>
              <a:t>matlab</a:t>
            </a:r>
            <a:r>
              <a:rPr lang="en-US" dirty="0"/>
              <a:t> script.  Save 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a git repository.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not good practice to nest repos.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configuring username and email.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Add the script to the repository.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tracked and untracked files.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a fake data file to the directory, but don’t track it.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Commit the addition/initial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the –m option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Introduce git status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the lifecycle of the status of files.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in the imperative, telling what the code will do after the commit not what you’ve done.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Introduce a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Blank lines and lines starting with # are ignored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Standard glob patterns work (look at documentation for more information)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06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38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Make a new directory.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Write a short </a:t>
            </a:r>
            <a:r>
              <a:rPr lang="en-US" dirty="0" err="1"/>
              <a:t>matlab</a:t>
            </a:r>
            <a:r>
              <a:rPr lang="en-US" dirty="0"/>
              <a:t> script.  Save 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a git repository.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not good practice to nest repos.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configuring username and email.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Add the script to the repository.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tracked and untracked files.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a fake data file to the directory, but don’t track it.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Commit the addition/initial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the –m option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Introduce git status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the lifecycle of the status of files.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in the imperative, telling what the code will do after the commit not what you’ve done.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Introduce a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Blank lines and lines starting with # are ignored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Standard glob patterns work (look at documentation for more information)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76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Make a new directory.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Write a short </a:t>
            </a:r>
            <a:r>
              <a:rPr lang="en-US" dirty="0" err="1"/>
              <a:t>matlab</a:t>
            </a:r>
            <a:r>
              <a:rPr lang="en-US" dirty="0"/>
              <a:t> script.  Save 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a git repository.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not good practice to nest repos.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configuring username and email.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Add the script to the repository.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tracked and untracked files.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a fake data file to the directory, but don’t track it.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Commit the addition/initial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the –m option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Introduce git status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the lifecycle of the status of files.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in the imperative, telling what the code will do after the commit not what you’ve done.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Introduce a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Blank lines and lines starting with # are ignored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Standard glob patterns work (look at documentation for more information)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63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Make a new directory.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Write a short </a:t>
            </a:r>
            <a:r>
              <a:rPr lang="en-US" dirty="0" err="1"/>
              <a:t>matlab</a:t>
            </a:r>
            <a:r>
              <a:rPr lang="en-US" dirty="0"/>
              <a:t> script.  Save 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a git repository.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not good practice to nest repos.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configuring username and email.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Add the script to the repository.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tracked and untracked files.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a fake data file to the directory, but don’t track it.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Commit the addition/initial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the –m option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Introduce git status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the lifecycle of the status of files.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in the imperative, telling what the code will do after the commit not what you’ve done.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Introduce a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Blank lines and lines starting with # are ignored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Standard glob patterns work (look at documentation for more information)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80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Make a new directory.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Write a short </a:t>
            </a:r>
            <a:r>
              <a:rPr lang="en-US" dirty="0" err="1"/>
              <a:t>matlab</a:t>
            </a:r>
            <a:r>
              <a:rPr lang="en-US" dirty="0"/>
              <a:t> script.  Save 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a git repository.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not good practice to nest repos.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configuring username and email.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Add the script to the repository.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tracked and untracked files.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a fake data file to the directory, but don’t track it.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Commit the addition/initial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the –m option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Introduce git status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the lifecycle of the status of files.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in the imperative, telling what the code will do after the commit not what you’ve done.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Introduce a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Blank lines and lines starting with # are ignored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Standard glob patterns work (look at documentation for more information)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87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Make a new directory.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Write a short </a:t>
            </a:r>
            <a:r>
              <a:rPr lang="en-US" dirty="0" err="1"/>
              <a:t>matlab</a:t>
            </a:r>
            <a:r>
              <a:rPr lang="en-US" dirty="0"/>
              <a:t> script.  Save 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a git repository.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not good practice to nest repos.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configuring username and email.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Add the script to the repository.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tracked and untracked files.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a fake data file to the directory, but don’t track it.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Commit the addition/initial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the –m option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Introduce git status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the lifecycle of the status of files.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in the imperative, telling what the code will do after the commit not what you’ve done.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Introduce a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Blank lines and lines starting with # are ignored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Standard glob patterns work (look at documentation for more information)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87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Make a new directory.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Write a short </a:t>
            </a:r>
            <a:r>
              <a:rPr lang="en-US" dirty="0" err="1"/>
              <a:t>matlab</a:t>
            </a:r>
            <a:r>
              <a:rPr lang="en-US" dirty="0"/>
              <a:t> script.  Save 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a git repository.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not good practice to nest repos.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configuring username and email.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Add the script to the repository.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tracked and untracked files.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a fake data file to the directory, but don’t track it.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Commit the addition/initial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the –m option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Introduce git status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the lifecycle of the status of files.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in the imperative, telling what the code will do after the commit not what you’ve done.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Introduce a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Blank lines and lines starting with # are ignored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Standard glob patterns work (look at documentation for more information)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87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Make a new directory.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Write a short </a:t>
            </a:r>
            <a:r>
              <a:rPr lang="en-US" dirty="0" err="1"/>
              <a:t>matlab</a:t>
            </a:r>
            <a:r>
              <a:rPr lang="en-US" dirty="0"/>
              <a:t> script.  Save 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a git repository.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not good practice to nest repos.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configuring username and email.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Add the script to the repository.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tracked and untracked files.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a fake data file to the directory, but don’t track it.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Commit the addition/initial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the –m option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Introduce git status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the lifecycle of the status of files.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in the imperative, telling what the code will do after the commit not what you’ve done.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Introduce a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Blank lines and lines starting with # are ignored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Standard glob patterns work (look at documentation for more information)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9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should talk about the git log options, as this is why good commit messages is so important!  </a:t>
            </a:r>
            <a:br>
              <a:rPr lang="en-US" dirty="0"/>
            </a:br>
            <a:r>
              <a:rPr lang="en-US" dirty="0"/>
              <a:t>    However, it can be hard to demonstrate this with a new repository that is so small. </a:t>
            </a:r>
          </a:p>
          <a:p>
            <a:pPr marL="171450" indent="-171450">
              <a:buFontTx/>
              <a:buChar char="-"/>
            </a:pPr>
            <a:r>
              <a:rPr lang="en-US" dirty="0"/>
              <a:t>A good example for amend here is committing and forgetting to add a file or something.</a:t>
            </a:r>
          </a:p>
          <a:p>
            <a:pPr marL="171450" indent="-171450">
              <a:buFontTx/>
              <a:buChar char="-"/>
            </a:pPr>
            <a:r>
              <a:rPr lang="en-US" dirty="0"/>
              <a:t>Reset removes a staged file from the staging area.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We can modify two files, but then realize we want to commit them separately.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Checkout -- undoes the uncommitted modifications.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Important to note that these changes are gone forever since they were never committed.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5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3947-A912-4A7B-AEAC-595E3F748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9C5F7-536B-4DF5-A7D8-1E9A04A49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51581-5A64-4516-9497-1555E13A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DC710-1882-4B75-83DA-096CD880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0E26D-EE98-4DE2-A85B-61B80FF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7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79D1-10AE-4363-93E4-A77EBC8D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FFA94-C25F-4620-9BDB-78A163E91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EC8AE-9A8D-4B83-A357-C938CAC0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3269D-2F16-438B-A8BB-D1E125AE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EA908-8517-4E53-9B35-8504CC91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2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11F27-384B-4AD1-AA56-362FA9223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A1032-31E7-4344-8A6A-AE8CDD571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C9D12-9B4B-43C3-B999-2B76AFF2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AEB03-3EE2-4B1A-BF86-314467C9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297F4-A137-49E7-8584-70D2BA26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7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5A0E-A9FF-4905-A964-AB520494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B1D5A-7B9B-4463-82AB-DA122C232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DAD5A-DA90-49A8-997E-FFFBACEF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0CDE7-ECAF-4048-8688-E372F065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DA1ED-C7AC-48CD-BFA4-48184B6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5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B99D-96F4-4593-92FE-BFDC8843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06FE2-4DA7-4898-B2D7-2BFA57199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C8AE3-D3D0-4C9E-9339-5219283E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3F05-0E75-4244-9364-D3C46095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2E53D-286D-4F40-B055-1C284EF0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9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000B-98D8-42CE-AB18-BBEFEBB6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6BFD-06EF-47BC-9E04-4AE7E6D19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0787E-A38D-4217-B2D1-402F80FBC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416C1-3617-458C-838F-766BA0B0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ABC8A-BDAF-4B89-BE0C-430A244B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EBF4F-56A2-419C-9FAE-B7F62BED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7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B0D4-680C-4693-9CAD-84974F00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AE3D4-B8A8-4ED8-89A2-E12C1B4B7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58405-0880-4BC7-B347-93867570B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94ED0-B4AB-48B8-B294-22490F3D5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3D7873-85B7-4E04-9634-786CC8D41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CB2E0-BA93-43BB-BE7B-FE699957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57A7B-A3EA-444E-8D87-407BFA89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88F78-D9FE-4919-B34D-5A863D11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2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BB89-6CEB-4097-8F1D-190E4B13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0228C-0957-4F7E-AD5C-7A1995A6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4FE8B-6619-4901-90B3-E9E9A683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21C4B-76DF-4C75-89C8-72E782E6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6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16374-9F61-4855-A78C-E3215CBE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E1A87-78EA-417D-8B97-C0454078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3C41E-CBF2-4110-AFA6-7859906E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7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47D3-38EF-40CC-B315-AD97ADAC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4BC5-5643-4C93-AE9F-B93DECAF8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5D39F-6F9A-4FAF-ACD5-50A7E8AC4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CA3FF-11EB-4B8C-AC83-C6352B75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570F4-6E19-4D31-BF94-090ACC07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3AEA8-2E3F-483D-9742-9AB1263F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9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3164D-0DC7-46D7-82A6-21C09F27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27DCE-A024-4E9D-B1DC-AD4F1085B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B7902-42CC-4990-AC17-995E498F3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FB67C-C40A-4D1A-AAAD-3A61026A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9BF4F-C047-4063-AFCD-FB7560E7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70B58-4002-4B52-A25D-40C6B65D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3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DA18E-699E-418F-8673-A22B6B508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D8A9B-D208-4C93-BC2B-61C80E04A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CCA1E-7570-49B1-9CC7-4D42FB1D0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11869-F67A-46BF-8CA6-DED0143B2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8AC73-E56D-4241-AA24-538EE9B2C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9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johnsmith@email.com" TargetMode="External"/><Relationship Id="rId2" Type="http://schemas.openxmlformats.org/officeDocument/2006/relationships/hyperlink" Target="http://git-scm.com/download/mac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05C1-92BF-4603-8399-959E4C31C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 to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59877-F2A7-4644-A000-67385A528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Rauch</a:t>
            </a:r>
          </a:p>
          <a:p>
            <a:r>
              <a:rPr lang="en-US" dirty="0"/>
              <a:t>Lishi </a:t>
            </a:r>
            <a:r>
              <a:rPr lang="en-US" dirty="0" err="1"/>
              <a:t>Mohapatra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3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F9182-C2C9-4342-A482-E0E8A6E2F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30" y="1207277"/>
            <a:ext cx="5634079" cy="44434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E7404B-F048-4955-8A8A-446FBBA72125}"/>
              </a:ext>
            </a:extLst>
          </p:cNvPr>
          <p:cNvSpPr txBox="1"/>
          <p:nvPr/>
        </p:nvSpPr>
        <p:spPr>
          <a:xfrm>
            <a:off x="9328557" y="5650722"/>
            <a:ext cx="1591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Edit file</a:t>
            </a:r>
          </a:p>
        </p:txBody>
      </p:sp>
    </p:spTree>
    <p:extLst>
      <p:ext uri="{BB962C8B-B14F-4D97-AF65-F5344CB8AC3E}">
        <p14:creationId xmlns:p14="http://schemas.microsoft.com/office/powerpoint/2010/main" val="271382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C5991A-8D20-4B52-AA2A-7F411400B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764" y="1209659"/>
            <a:ext cx="5667416" cy="443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31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50283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commit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944D41-3838-416C-81B0-FE8567ED4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210" y="1146173"/>
            <a:ext cx="5743617" cy="44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4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97BD4-7251-4BE0-9549-9A1176422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485" y="1281551"/>
            <a:ext cx="5772192" cy="454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0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6D10BE-0B40-4016-84CA-885D6BF83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369" y="1866204"/>
            <a:ext cx="7652416" cy="347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46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3BC810-96FC-4778-AC48-82A38DB08855}"/>
              </a:ext>
            </a:extLst>
          </p:cNvPr>
          <p:cNvSpPr txBox="1"/>
          <p:nvPr/>
        </p:nvSpPr>
        <p:spPr>
          <a:xfrm>
            <a:off x="539261" y="476738"/>
            <a:ext cx="6315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View and undo your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51470-F363-4361-9879-3DA6F22EA45E}"/>
              </a:ext>
            </a:extLst>
          </p:cNvPr>
          <p:cNvSpPr txBox="1"/>
          <p:nvPr/>
        </p:nvSpPr>
        <p:spPr>
          <a:xfrm>
            <a:off x="3102708" y="2274277"/>
            <a:ext cx="50800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log (-p -&lt;n&gt; --since=&lt;“date”&gt; --until=&lt;“date”&gt; </a:t>
            </a:r>
            <a:br>
              <a:rPr lang="en-US" dirty="0"/>
            </a:br>
            <a:r>
              <a:rPr lang="en-US" dirty="0"/>
              <a:t>	-pretty=</a:t>
            </a:r>
            <a:r>
              <a:rPr lang="en-US" dirty="0" err="1"/>
              <a:t>oneline</a:t>
            </a:r>
            <a:r>
              <a:rPr lang="en-US" dirty="0"/>
              <a:t>, short, full, fuller --graph  </a:t>
            </a:r>
            <a:br>
              <a:rPr lang="en-US" dirty="0"/>
            </a:br>
            <a:r>
              <a:rPr lang="en-US" dirty="0"/>
              <a:t>	--author=&lt;“name”&gt; --grep=&lt;“pattern”&gt;)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--amend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reset HEAD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--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76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5721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</a:t>
            </a:r>
            <a:r>
              <a:rPr lang="en-US"/>
              <a:t>(-b) </a:t>
            </a:r>
            <a:r>
              <a:rPr lang="en-US" dirty="0"/>
              <a:t>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</p:spTree>
    <p:extLst>
      <p:ext uri="{BB962C8B-B14F-4D97-AF65-F5344CB8AC3E}">
        <p14:creationId xmlns:p14="http://schemas.microsoft.com/office/powerpoint/2010/main" val="283020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workflow?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8314" y="1690688"/>
            <a:ext cx="5182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Sequence of work, from start to finish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63386" y="2571531"/>
            <a:ext cx="50390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j-lt"/>
              </a:rPr>
              <a:t>How do we take notes?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8314" y="3526971"/>
            <a:ext cx="6862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Take best notes, without any mistakes</a:t>
            </a:r>
          </a:p>
          <a:p>
            <a:pPr marL="285750" indent="-285750">
              <a:buFontTx/>
              <a:buChar char="-"/>
            </a:pPr>
            <a:r>
              <a:rPr lang="en-US" dirty="0"/>
              <a:t>Take notes, with mistakes and only transfer the ‘correct’ information</a:t>
            </a:r>
          </a:p>
          <a:p>
            <a:pPr marL="285750" indent="-285750">
              <a:buFontTx/>
              <a:buChar char="-"/>
            </a:pPr>
            <a:r>
              <a:rPr lang="en-US"/>
              <a:t>Blah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Solo Workflow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9329" y="1732190"/>
            <a:ext cx="1592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Branch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20343" y="1690688"/>
            <a:ext cx="2653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Local master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02486" y="1690688"/>
            <a:ext cx="2941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Origin master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955444" y="2514600"/>
            <a:ext cx="0" cy="416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141003" y="2514600"/>
            <a:ext cx="0" cy="416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474603" y="2378521"/>
            <a:ext cx="0" cy="416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955444" y="2792179"/>
            <a:ext cx="681813" cy="1045028"/>
            <a:chOff x="1955444" y="3069771"/>
            <a:chExt cx="681813" cy="1045028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955444" y="3102429"/>
              <a:ext cx="673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637257" y="3069771"/>
              <a:ext cx="0" cy="1045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1955444" y="4098471"/>
              <a:ext cx="673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704318" y="2952348"/>
            <a:ext cx="1229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add</a:t>
            </a:r>
          </a:p>
          <a:p>
            <a:r>
              <a:rPr lang="en-US" dirty="0" err="1"/>
              <a:t>Git</a:t>
            </a:r>
            <a:r>
              <a:rPr lang="en-US" dirty="0"/>
              <a:t> commit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008805" y="4155622"/>
            <a:ext cx="4132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247213" y="6365422"/>
            <a:ext cx="4132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52376" y="2366666"/>
            <a:ext cx="15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changes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17417" y="59960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Push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201665" y="4442527"/>
            <a:ext cx="4124897" cy="10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970315" y="400457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Pull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186007" y="4951062"/>
            <a:ext cx="681813" cy="1045028"/>
            <a:chOff x="1955444" y="3069771"/>
            <a:chExt cx="681813" cy="1045028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1955444" y="3102429"/>
              <a:ext cx="673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637257" y="3069771"/>
              <a:ext cx="0" cy="1045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1955444" y="4098471"/>
              <a:ext cx="673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/>
          <p:nvPr/>
        </p:nvCxnSpPr>
        <p:spPr>
          <a:xfrm flipH="1">
            <a:off x="1975618" y="6595941"/>
            <a:ext cx="4124897" cy="10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44268" y="615799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Pull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444367" y="3775470"/>
            <a:ext cx="9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1860419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BC062-2088-4621-9A35-C7E4ECEB2D25}"/>
              </a:ext>
            </a:extLst>
          </p:cNvPr>
          <p:cNvSpPr txBox="1"/>
          <p:nvPr/>
        </p:nvSpPr>
        <p:spPr>
          <a:xfrm>
            <a:off x="368709" y="494071"/>
            <a:ext cx="8330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 is version control and why use 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2AFC8-19B2-44DE-B73A-5670980A0DBB}"/>
              </a:ext>
            </a:extLst>
          </p:cNvPr>
          <p:cNvSpPr txBox="1"/>
          <p:nvPr/>
        </p:nvSpPr>
        <p:spPr>
          <a:xfrm>
            <a:off x="700548" y="1836174"/>
            <a:ext cx="1091420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version control system records changes to a file or set of files so you can recall specific versions later.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While often used for code, can be used for any file type.  Meaning you can also track changes in your </a:t>
            </a:r>
            <a:br>
              <a:rPr lang="en-US" dirty="0"/>
            </a:br>
            <a:r>
              <a:rPr lang="en-US" dirty="0"/>
              <a:t>posters, presentations, and figures, then recall past versions if need be.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log of file changes is similar to an experimentalist’s lab book.  It tracks how the project has progressed </a:t>
            </a:r>
            <a:br>
              <a:rPr lang="en-US" dirty="0"/>
            </a:br>
            <a:r>
              <a:rPr lang="en-US" dirty="0"/>
              <a:t>(in terms of the code at least) and allows you to more easily track problems or go back to previous version </a:t>
            </a:r>
            <a:br>
              <a:rPr lang="en-US" dirty="0"/>
            </a:br>
            <a:r>
              <a:rPr lang="en-US" dirty="0"/>
              <a:t>of working code. 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distributed version control system also allows you to more easily collaborate with others on a project.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addition, a distributed version control system can also serve as a backup in case something happens to </a:t>
            </a:r>
            <a:br>
              <a:rPr lang="en-US" dirty="0"/>
            </a:br>
            <a:r>
              <a:rPr lang="en-US" dirty="0"/>
              <a:t>your computer and you lose your data.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is easier to share your code with people who can help you critique it, or with businesses and employers </a:t>
            </a:r>
            <a:br>
              <a:rPr lang="en-US" dirty="0"/>
            </a:br>
            <a:r>
              <a:rPr lang="en-US" dirty="0"/>
              <a:t>who may be interested.</a:t>
            </a:r>
          </a:p>
          <a:p>
            <a:pPr lvl="1"/>
            <a:r>
              <a:rPr lang="en-US" dirty="0"/>
              <a:t>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2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715F99-2F6E-40E6-851D-8942EC86540A}"/>
              </a:ext>
            </a:extLst>
          </p:cNvPr>
          <p:cNvSpPr txBox="1"/>
          <p:nvPr/>
        </p:nvSpPr>
        <p:spPr>
          <a:xfrm>
            <a:off x="523630" y="367323"/>
            <a:ext cx="2870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Installing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7734D-306F-4DE3-997D-84C2F6DE5497}"/>
              </a:ext>
            </a:extLst>
          </p:cNvPr>
          <p:cNvSpPr txBox="1"/>
          <p:nvPr/>
        </p:nvSpPr>
        <p:spPr>
          <a:xfrm>
            <a:off x="1039447" y="1414585"/>
            <a:ext cx="7565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mac and Windows, you can find installers at: </a:t>
            </a:r>
            <a:r>
              <a:rPr lang="en-US" dirty="0">
                <a:hlinkClick r:id="rId2"/>
              </a:rPr>
              <a:t>http://git-scm.com/download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7CA19-68BA-424B-AFB9-4AB6FFB69D1C}"/>
              </a:ext>
            </a:extLst>
          </p:cNvPr>
          <p:cNvSpPr txBox="1"/>
          <p:nvPr/>
        </p:nvSpPr>
        <p:spPr>
          <a:xfrm>
            <a:off x="444730" y="2407138"/>
            <a:ext cx="3028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Configure 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1F57D-A173-4BB6-A634-B36E92183EFF}"/>
              </a:ext>
            </a:extLst>
          </p:cNvPr>
          <p:cNvSpPr txBox="1"/>
          <p:nvPr/>
        </p:nvSpPr>
        <p:spPr>
          <a:xfrm>
            <a:off x="773723" y="3429000"/>
            <a:ext cx="9747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git config command in terminal allows you to configure git from the command line.  Alternatively, </a:t>
            </a:r>
            <a:br>
              <a:rPr lang="en-US" dirty="0"/>
            </a:br>
            <a:r>
              <a:rPr lang="en-US" dirty="0"/>
              <a:t>you can open the .</a:t>
            </a:r>
            <a:r>
              <a:rPr lang="en-US" dirty="0" err="1"/>
              <a:t>gitconfig</a:t>
            </a:r>
            <a:r>
              <a:rPr lang="en-US" dirty="0"/>
              <a:t> file in your home directory and edit the configuration there.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70726-E5A2-4F76-A6CA-3072FFF47028}"/>
              </a:ext>
            </a:extLst>
          </p:cNvPr>
          <p:cNvSpPr txBox="1"/>
          <p:nvPr/>
        </p:nvSpPr>
        <p:spPr>
          <a:xfrm>
            <a:off x="1771624" y="4389307"/>
            <a:ext cx="7751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user.name “John Smith”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johnsmith@email.com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</a:t>
            </a:r>
            <a:r>
              <a:rPr lang="en-US" dirty="0" err="1"/>
              <a:t>core.editor</a:t>
            </a:r>
            <a:r>
              <a:rPr lang="en-US" dirty="0"/>
              <a:t> vim ‘C:/Program Files (x86)/Vim/vim74/vim.exe’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--list </a:t>
            </a:r>
          </a:p>
        </p:txBody>
      </p:sp>
    </p:spTree>
    <p:extLst>
      <p:ext uri="{BB962C8B-B14F-4D97-AF65-F5344CB8AC3E}">
        <p14:creationId xmlns:p14="http://schemas.microsoft.com/office/powerpoint/2010/main" val="195807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84E79-F3A6-47EB-AE03-C5BE7C88FFF8}"/>
              </a:ext>
            </a:extLst>
          </p:cNvPr>
          <p:cNvSpPr txBox="1"/>
          <p:nvPr/>
        </p:nvSpPr>
        <p:spPr>
          <a:xfrm>
            <a:off x="468922" y="468924"/>
            <a:ext cx="3004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Help with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CE06DF-98FB-4276-A02C-E3847281EAAD}"/>
              </a:ext>
            </a:extLst>
          </p:cNvPr>
          <p:cNvSpPr txBox="1"/>
          <p:nvPr/>
        </p:nvSpPr>
        <p:spPr>
          <a:xfrm>
            <a:off x="1766277" y="2016369"/>
            <a:ext cx="838556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git documentation page: </a:t>
            </a:r>
            <a:r>
              <a:rPr lang="en-US" dirty="0">
                <a:hlinkClick r:id="rId2"/>
              </a:rPr>
              <a:t>https://git-scm.com/doc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reference manual is the official comprehensive document for all of git.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Pro Book is a great place to get started and what this presentation was </a:t>
            </a:r>
            <a:br>
              <a:rPr lang="en-US" dirty="0"/>
            </a:br>
            <a:r>
              <a:rPr lang="en-US" dirty="0"/>
              <a:t>modeled 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are also videos, cheat sheets, and external links.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help command used from the terminal.  This is nice because it works offline.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help &lt;command&gt; 		gives the full documentations for the command.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&lt;command&gt; -h 		gives a short reference for available options.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0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</a:t>
            </a:r>
            <a:r>
              <a:rPr lang="en-US" sz="3600" dirty="0" err="1">
                <a:solidFill>
                  <a:srgbClr val="FF0000"/>
                </a:solidFill>
              </a:rPr>
              <a:t>init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ED2F0-754D-47F1-A3A6-975440657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299" y="1212040"/>
            <a:ext cx="5762667" cy="44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3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49BF3-BC9E-45CB-ABBA-B17DC5E04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410" y="1476425"/>
            <a:ext cx="5748380" cy="429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18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50283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commit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46DE7-CB84-40C4-AD16-B8FA7268B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568" y="1077925"/>
            <a:ext cx="5615029" cy="446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9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2163</Words>
  <Application>Microsoft Office PowerPoint</Application>
  <PresentationFormat>Widescreen</PresentationFormat>
  <Paragraphs>333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Learn to GIT</vt:lpstr>
      <vt:lpstr>What’s a workflow?</vt:lpstr>
      <vt:lpstr>Solo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Rauch</dc:creator>
  <cp:lastModifiedBy>Joseph Rauch</cp:lastModifiedBy>
  <cp:revision>38</cp:revision>
  <dcterms:created xsi:type="dcterms:W3CDTF">2018-10-23T19:54:59Z</dcterms:created>
  <dcterms:modified xsi:type="dcterms:W3CDTF">2018-11-07T14:49:22Z</dcterms:modified>
</cp:coreProperties>
</file>