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45827" autoAdjust="0"/>
  </p:normalViewPr>
  <p:slideViewPr>
    <p:cSldViewPr snapToGrid="0">
      <p:cViewPr varScale="1">
        <p:scale>
          <a:sx n="42" d="100"/>
          <a:sy n="42" d="100"/>
        </p:scale>
        <p:origin x="24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4717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</a:t>
            </a:r>
            <a:r>
              <a:rPr lang="en-US" sz="4000" dirty="0" err="1"/>
              <a:t>github</a:t>
            </a:r>
            <a:r>
              <a:rPr lang="en-US" sz="4000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6066B-1B69-47E2-AA6C-7A8783C812E4}"/>
              </a:ext>
            </a:extLst>
          </p:cNvPr>
          <p:cNvSpPr txBox="1"/>
          <p:nvPr/>
        </p:nvSpPr>
        <p:spPr>
          <a:xfrm>
            <a:off x="419449" y="427839"/>
            <a:ext cx="6481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Create/add a project to </a:t>
            </a:r>
            <a:r>
              <a:rPr lang="en-US" sz="4000" dirty="0" err="1"/>
              <a:t>github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651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518407" y="229019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1902</Words>
  <Application>Microsoft Office PowerPoint</Application>
  <PresentationFormat>Widescreen</PresentationFormat>
  <Paragraphs>319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56</cp:revision>
  <dcterms:created xsi:type="dcterms:W3CDTF">2018-10-23T19:54:59Z</dcterms:created>
  <dcterms:modified xsi:type="dcterms:W3CDTF">2018-11-07T19:12:13Z</dcterms:modified>
</cp:coreProperties>
</file>