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  <p:sldId id="274" r:id="rId18"/>
    <p:sldId id="276" r:id="rId19"/>
    <p:sldId id="275" r:id="rId20"/>
    <p:sldId id="277" r:id="rId21"/>
    <p:sldId id="280" r:id="rId22"/>
    <p:sldId id="278" r:id="rId23"/>
    <p:sldId id="281" r:id="rId24"/>
    <p:sldId id="279" r:id="rId25"/>
    <p:sldId id="282" r:id="rId26"/>
    <p:sldId id="283" r:id="rId27"/>
    <p:sldId id="28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281" autoAdjust="0"/>
  </p:normalViewPr>
  <p:slideViewPr>
    <p:cSldViewPr snapToGrid="0">
      <p:cViewPr varScale="1">
        <p:scale>
          <a:sx n="70" d="100"/>
          <a:sy n="70" d="100"/>
        </p:scale>
        <p:origin x="13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548040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repo)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and Push to origin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/>
              <a:t>(if you are starting a </a:t>
            </a:r>
            <a:r>
              <a:rPr lang="en-US" dirty="0" smtClean="0"/>
              <a:t>project or have an </a:t>
            </a:r>
          </a:p>
          <a:p>
            <a:r>
              <a:rPr lang="en-US" dirty="0" smtClean="0"/>
              <a:t>existing repo)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Start a project or a repository</a:t>
            </a:r>
          </a:p>
          <a:p>
            <a:r>
              <a:rPr lang="en-US" dirty="0"/>
              <a:t>- Upload a code</a:t>
            </a:r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 smtClean="0"/>
              <a:t>- 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725" y="2366820"/>
            <a:ext cx="45815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725" y="3888682"/>
            <a:ext cx="3800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1982</Words>
  <Application>Microsoft Office PowerPoint</Application>
  <PresentationFormat>Widescreen</PresentationFormat>
  <Paragraphs>340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61</cp:revision>
  <dcterms:created xsi:type="dcterms:W3CDTF">2018-10-23T19:54:59Z</dcterms:created>
  <dcterms:modified xsi:type="dcterms:W3CDTF">2018-11-07T21:07:14Z</dcterms:modified>
</cp:coreProperties>
</file>