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91" r:id="rId17"/>
    <p:sldId id="292" r:id="rId18"/>
    <p:sldId id="274" r:id="rId19"/>
    <p:sldId id="276" r:id="rId20"/>
    <p:sldId id="275" r:id="rId21"/>
    <p:sldId id="277" r:id="rId22"/>
    <p:sldId id="280" r:id="rId23"/>
    <p:sldId id="278" r:id="rId24"/>
    <p:sldId id="281" r:id="rId25"/>
    <p:sldId id="279" r:id="rId26"/>
    <p:sldId id="282" r:id="rId27"/>
    <p:sldId id="285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972" autoAdjust="0"/>
  </p:normalViewPr>
  <p:slideViewPr>
    <p:cSldViewPr snapToGrid="0">
      <p:cViewPr varScale="1">
        <p:scale>
          <a:sx n="85" d="100"/>
          <a:sy n="8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5" y="1226344"/>
            <a:ext cx="9144000" cy="2387600"/>
          </a:xfrm>
        </p:spPr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5" y="5202238"/>
            <a:ext cx="9144000" cy="1655762"/>
          </a:xfrm>
        </p:spPr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02" y="371792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</a:t>
            </a:r>
            <a:r>
              <a:rPr lang="en-US" dirty="0" smtClean="0"/>
              <a:t>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8507" y="1128889"/>
            <a:ext cx="8028870" cy="4518907"/>
            <a:chOff x="3113263" y="496711"/>
            <a:chExt cx="8028870" cy="4518907"/>
          </a:xfrm>
        </p:grpSpPr>
        <p:pic>
          <p:nvPicPr>
            <p:cNvPr id="2" name="Picture 2" descr="https://gerardnico.com/_media/git/branches_git.png?w=600&amp;tok=338c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263" y="496711"/>
              <a:ext cx="7836253" cy="45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16711" y="496711"/>
              <a:ext cx="3025422" cy="1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</p:spTree>
    <p:extLst>
      <p:ext uri="{BB962C8B-B14F-4D97-AF65-F5344CB8AC3E}">
        <p14:creationId xmlns:p14="http://schemas.microsoft.com/office/powerpoint/2010/main" val="16596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-d </a:t>
            </a:r>
            <a:r>
              <a:rPr lang="en-US" dirty="0"/>
              <a:t>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7334" y="186475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GitHub/Cluster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 and you want to</a:t>
            </a:r>
          </a:p>
          <a:p>
            <a:r>
              <a:rPr lang="en-US" dirty="0" smtClean="0"/>
              <a:t> create a remote repo)</a:t>
            </a:r>
          </a:p>
          <a:p>
            <a:endParaRPr lang="en-US" dirty="0" smtClean="0"/>
          </a:p>
          <a:p>
            <a:r>
              <a:rPr lang="en-US" dirty="0" smtClean="0"/>
              <a:t>- Add a repository on </a:t>
            </a:r>
            <a:r>
              <a:rPr lang="en-US" dirty="0" err="1" smtClean="0"/>
              <a:t>github</a:t>
            </a:r>
            <a:r>
              <a:rPr lang="en-US" dirty="0" smtClean="0"/>
              <a:t> (the + sign)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push –u origin master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 smtClean="0"/>
              <a:t>(from an existing repo)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/>
              <a:t> </a:t>
            </a:r>
            <a:r>
              <a:rPr lang="en-US" dirty="0" smtClean="0"/>
              <a:t>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</a:t>
            </a:r>
            <a:r>
              <a:rPr lang="en-US" smtClean="0"/>
              <a:t>publicly </a:t>
            </a:r>
            <a:r>
              <a:rPr lang="en-US" smtClean="0"/>
              <a:t>(GITHUB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9622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</a:t>
            </a:r>
            <a:r>
              <a:rPr lang="en-US" dirty="0" smtClean="0"/>
              <a:t>’ or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2045</Words>
  <Application>Microsoft Office PowerPoint</Application>
  <PresentationFormat>Widescreen</PresentationFormat>
  <Paragraphs>347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73</cp:revision>
  <dcterms:created xsi:type="dcterms:W3CDTF">2018-10-23T19:54:59Z</dcterms:created>
  <dcterms:modified xsi:type="dcterms:W3CDTF">2018-11-08T14:32:29Z</dcterms:modified>
</cp:coreProperties>
</file>