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0" r:id="rId4"/>
    <p:sldId id="269" r:id="rId5"/>
    <p:sldId id="261" r:id="rId6"/>
    <p:sldId id="262" r:id="rId7"/>
    <p:sldId id="271" r:id="rId8"/>
    <p:sldId id="272" r:id="rId9"/>
    <p:sldId id="266" r:id="rId10"/>
    <p:sldId id="264" r:id="rId11"/>
    <p:sldId id="263" r:id="rId12"/>
    <p:sldId id="265" r:id="rId13"/>
    <p:sldId id="258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workflow?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314" y="1690688"/>
            <a:ext cx="518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Sequence of work, from start to finish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3386" y="2571531"/>
            <a:ext cx="5039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How do we take notes?</a:t>
            </a:r>
            <a:endParaRPr lang="en-US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314" y="3526971"/>
            <a:ext cx="686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Take best notes, without any mistakes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Take notes, with mistakes and only transfer the ‘correct’ information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Blah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Solo Workflow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9329" y="1732190"/>
            <a:ext cx="159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Branch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20343" y="1690688"/>
            <a:ext cx="265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Local master </a:t>
            </a:r>
            <a:endParaRPr lang="en-US" sz="3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5444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1003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55444" y="2792179"/>
            <a:ext cx="681813" cy="1045028"/>
            <a:chOff x="1955444" y="3069771"/>
            <a:chExt cx="681813" cy="104502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704318" y="2952348"/>
            <a:ext cx="122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8805" y="41556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2376" y="236666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changes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975618" y="6595941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4268" y="61579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44367" y="3775470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04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631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View and undo your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--amend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reset HEAD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6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Workflow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9329" y="1732190"/>
            <a:ext cx="159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Branch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20343" y="1690688"/>
            <a:ext cx="265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Local master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002486" y="1690688"/>
            <a:ext cx="294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Origin master </a:t>
            </a:r>
            <a:endParaRPr lang="en-US" sz="3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5444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1003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474603" y="2378521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55444" y="2792179"/>
            <a:ext cx="681813" cy="1045028"/>
            <a:chOff x="1955444" y="3069771"/>
            <a:chExt cx="681813" cy="104502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704318" y="2952348"/>
            <a:ext cx="122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8805" y="41556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7213" y="63654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2376" y="236666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changes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17417" y="5996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201665" y="4442527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70315" y="40045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6186007" y="4951062"/>
            <a:ext cx="681813" cy="1045028"/>
            <a:chOff x="1955444" y="3069771"/>
            <a:chExt cx="681813" cy="104502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975618" y="6595941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4268" y="61579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44367" y="3775470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36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back-up of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with yourself : Do stuff, add, commit, </a:t>
            </a:r>
            <a:r>
              <a:rPr lang="en-US" dirty="0" smtClean="0"/>
              <a:t>push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with a collaborator: Pull, Merge, do stuff, add, commit, pull, merge, push</a:t>
            </a:r>
          </a:p>
          <a:p>
            <a:r>
              <a:rPr lang="en-US" dirty="0" smtClean="0"/>
              <a:t>Cluster: Make a clone from </a:t>
            </a:r>
            <a:r>
              <a:rPr lang="en-US" dirty="0" err="1" smtClean="0"/>
              <a:t>Github</a:t>
            </a:r>
            <a:r>
              <a:rPr lang="en-US" dirty="0" smtClean="0"/>
              <a:t>, treat that as a collaborator.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47" y="3629829"/>
            <a:ext cx="7264800" cy="29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4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distributed version control system </a:t>
            </a:r>
            <a:r>
              <a:rPr lang="en-US" dirty="0"/>
              <a:t>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5" y="3551769"/>
            <a:ext cx="3728275" cy="1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2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0" y="868859"/>
            <a:ext cx="4422289" cy="5041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8" y="1426072"/>
            <a:ext cx="4714875" cy="410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380" y="6010506"/>
            <a:ext cx="216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version control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0044" y="603280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584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Solo work vs collaborations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763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18" y="2016369"/>
            <a:ext cx="128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0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4" y="886084"/>
            <a:ext cx="8851369" cy="509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107" y="6356195"/>
            <a:ext cx="12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43134"/>
            <a:ext cx="50006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74" y="5667375"/>
            <a:ext cx="5448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5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00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D10BE-0B40-4016-84CA-885D6BF8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69" y="1866204"/>
            <a:ext cx="765241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3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625</Words>
  <Application>Microsoft Office PowerPoint</Application>
  <PresentationFormat>Widescreen</PresentationFormat>
  <Paragraphs>125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a workflow?</vt:lpstr>
      <vt:lpstr>Solo Workflow</vt:lpstr>
      <vt:lpstr>PowerPoint Presentation</vt:lpstr>
      <vt:lpstr>Branching</vt:lpstr>
      <vt:lpstr>Collaborative Workflow</vt:lpstr>
      <vt:lpstr>Creating a back-up of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26</cp:revision>
  <dcterms:created xsi:type="dcterms:W3CDTF">2018-10-23T19:54:59Z</dcterms:created>
  <dcterms:modified xsi:type="dcterms:W3CDTF">2018-11-07T16:10:16Z</dcterms:modified>
</cp:coreProperties>
</file>