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6" r:id="rId3"/>
    <p:sldId id="287" r:id="rId4"/>
    <p:sldId id="288" r:id="rId5"/>
    <p:sldId id="261" r:id="rId6"/>
    <p:sldId id="289" r:id="rId7"/>
    <p:sldId id="267" r:id="rId8"/>
    <p:sldId id="268" r:id="rId9"/>
    <p:sldId id="269" r:id="rId10"/>
    <p:sldId id="259" r:id="rId11"/>
    <p:sldId id="271" r:id="rId12"/>
    <p:sldId id="272" r:id="rId13"/>
    <p:sldId id="270" r:id="rId14"/>
    <p:sldId id="273" r:id="rId15"/>
    <p:sldId id="263" r:id="rId16"/>
    <p:sldId id="264" r:id="rId17"/>
    <p:sldId id="274" r:id="rId18"/>
    <p:sldId id="276" r:id="rId19"/>
    <p:sldId id="275" r:id="rId20"/>
    <p:sldId id="277" r:id="rId21"/>
    <p:sldId id="280" r:id="rId22"/>
    <p:sldId id="278" r:id="rId23"/>
    <p:sldId id="281" r:id="rId24"/>
    <p:sldId id="279" r:id="rId25"/>
    <p:sldId id="282" r:id="rId26"/>
    <p:sldId id="283" r:id="rId27"/>
    <p:sldId id="284" r:id="rId28"/>
    <p:sldId id="285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6281" autoAdjust="0"/>
  </p:normalViewPr>
  <p:slideViewPr>
    <p:cSldViewPr snapToGrid="0">
      <p:cViewPr varScale="1">
        <p:scale>
          <a:sx n="70" d="100"/>
          <a:sy n="70" d="100"/>
        </p:scale>
        <p:origin x="13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</a:t>
            </a:r>
            <a:r>
              <a:rPr lang="en-US" dirty="0" smtClean="0"/>
              <a:t>.  </a:t>
            </a:r>
            <a:r>
              <a:rPr lang="en-US" dirty="0" err="1" smtClean="0"/>
              <a:t>Mkdir</a:t>
            </a:r>
            <a:r>
              <a:rPr lang="en-US" baseline="0" dirty="0" smtClean="0"/>
              <a:t> 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</a:t>
            </a:r>
            <a:r>
              <a:rPr lang="en-US" dirty="0"/>
              <a:t>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</a:t>
            </a:r>
            <a:r>
              <a:rPr lang="en-US" dirty="0" smtClean="0"/>
              <a:t>.</a:t>
            </a:r>
          </a:p>
          <a:p>
            <a:pPr marL="457200" lvl="1" indent="0">
              <a:buFontTx/>
              <a:buNone/>
            </a:pPr>
            <a:endParaRPr lang="en-US" dirty="0" smtClean="0"/>
          </a:p>
          <a:p>
            <a:pPr marL="457200" lvl="1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8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Lishi and I handled merge </a:t>
            </a:r>
            <a:r>
              <a:rPr lang="en-US" dirty="0" smtClean="0"/>
              <a:t>conflicts </a:t>
            </a:r>
            <a:r>
              <a:rPr lang="en-US" dirty="0"/>
              <a:t>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0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7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Add </a:t>
            </a:r>
            <a:r>
              <a:rPr lang="en-US" dirty="0"/>
              <a:t>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</a:t>
            </a:r>
            <a:r>
              <a:rPr lang="en-US" dirty="0" smtClean="0"/>
              <a:t>option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 in the imperative, telling what the code will do after the commit not what you’ve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Introduce </a:t>
            </a:r>
            <a:r>
              <a:rPr lang="en-US" dirty="0"/>
              <a:t>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smtClean="0"/>
              <a:t>Run </a:t>
            </a:r>
            <a:r>
              <a:rPr lang="en-US" dirty="0"/>
              <a:t>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Introduce </a:t>
            </a:r>
            <a:r>
              <a:rPr lang="en-US" dirty="0"/>
              <a:t>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F9182-C2C9-4342-A482-E0E8A6E2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30" y="1207277"/>
            <a:ext cx="5634079" cy="444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7404B-F048-4955-8A8A-446FBBA72125}"/>
              </a:ext>
            </a:extLst>
          </p:cNvPr>
          <p:cNvSpPr txBox="1"/>
          <p:nvPr/>
        </p:nvSpPr>
        <p:spPr>
          <a:xfrm>
            <a:off x="9328557" y="5650722"/>
            <a:ext cx="159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Edit file</a:t>
            </a:r>
          </a:p>
        </p:txBody>
      </p:sp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5991A-8D20-4B52-AA2A-7F411400B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64" y="1209659"/>
            <a:ext cx="5667416" cy="4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44D41-3838-416C-81B0-FE8567ED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10" y="1146173"/>
            <a:ext cx="5743617" cy="44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97BD4-7251-4BE0-9549-9A117642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85" y="1281551"/>
            <a:ext cx="5772192" cy="45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91" y="2037079"/>
            <a:ext cx="6188721" cy="35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4502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View earlier versions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--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629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branch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A76B7-126E-4F8D-B854-920EC765D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28" y="1444749"/>
            <a:ext cx="5819818" cy="37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0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F3B57-59AF-40AA-A50F-74FADFF1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83" y="1671142"/>
            <a:ext cx="5915068" cy="37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6487B-6673-4B89-93D3-646B4989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0" y="1947197"/>
            <a:ext cx="5953169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1547-5F24-412A-965F-930331308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45" y="1619000"/>
            <a:ext cx="5948406" cy="28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47" y="3629829"/>
            <a:ext cx="7264800" cy="29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0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16543-A268-4872-A1CC-FA95B328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1" y="1957376"/>
            <a:ext cx="6010319" cy="29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6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E871C-1934-4752-8D9C-7372F29B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6" y="2055663"/>
            <a:ext cx="5838868" cy="29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6C50A-3717-4E5F-B429-3169467C0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57" y="1659128"/>
            <a:ext cx="5834105" cy="37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4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453D0D-EA72-4614-A260-3AB2D8BE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22" y="2223270"/>
            <a:ext cx="6005556" cy="2528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798754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354057-BADD-48FE-8F38-509E14140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0" y="1904716"/>
            <a:ext cx="5929356" cy="2519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971368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00943-EF97-482B-95F4-97E8D6B72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89" y="2287244"/>
            <a:ext cx="5881731" cy="2062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847351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DDB86-B195-4824-AC6A-B3B842079334}"/>
              </a:ext>
            </a:extLst>
          </p:cNvPr>
          <p:cNvSpPr txBox="1"/>
          <p:nvPr/>
        </p:nvSpPr>
        <p:spPr>
          <a:xfrm>
            <a:off x="604007" y="553673"/>
            <a:ext cx="1814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GITHUB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13685" y="1552012"/>
            <a:ext cx="4548040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 up an account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Method </a:t>
            </a:r>
            <a:r>
              <a:rPr lang="en-US" dirty="0" smtClean="0"/>
              <a:t>1: (If you have a local repo)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 err="1" smtClean="0"/>
              <a:t>Git</a:t>
            </a:r>
            <a:r>
              <a:rPr lang="en-US" dirty="0" smtClean="0"/>
              <a:t> remote add origin &lt;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- Add, commit and Push to origin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Method </a:t>
            </a:r>
            <a:r>
              <a:rPr lang="en-US" dirty="0" smtClean="0"/>
              <a:t>2: (if you are starting a project)</a:t>
            </a:r>
            <a:endParaRPr lang="en-US" dirty="0"/>
          </a:p>
          <a:p>
            <a:r>
              <a:rPr lang="en-US" dirty="0"/>
              <a:t>- Start a project or a repository</a:t>
            </a:r>
          </a:p>
          <a:p>
            <a:r>
              <a:rPr lang="en-US" dirty="0"/>
              <a:t>- Upload a code</a:t>
            </a:r>
          </a:p>
          <a:p>
            <a:r>
              <a:rPr lang="en-US" b="1" dirty="0" smtClean="0"/>
              <a:t>- Clone</a:t>
            </a:r>
            <a:r>
              <a:rPr lang="en-US" dirty="0" smtClean="0"/>
              <a:t> </a:t>
            </a:r>
            <a:r>
              <a:rPr lang="en-US" dirty="0"/>
              <a:t>it in your local </a:t>
            </a:r>
            <a:r>
              <a:rPr lang="en-US" dirty="0" smtClean="0"/>
              <a:t>repository </a:t>
            </a:r>
          </a:p>
          <a:p>
            <a:r>
              <a:rPr lang="en-US" smtClean="0"/>
              <a:t>- (</a:t>
            </a:r>
            <a:r>
              <a:rPr lang="en-US" dirty="0" smtClean="0"/>
              <a:t>automatically sets up </a:t>
            </a:r>
            <a:r>
              <a:rPr lang="en-US" dirty="0" err="1" smtClean="0"/>
              <a:t>github</a:t>
            </a:r>
            <a:r>
              <a:rPr lang="en-US" dirty="0" smtClean="0"/>
              <a:t> as the origin)</a:t>
            </a:r>
            <a:endParaRPr lang="en-US" dirty="0"/>
          </a:p>
          <a:p>
            <a:r>
              <a:rPr lang="en-US" dirty="0"/>
              <a:t>- Communicate with it </a:t>
            </a:r>
            <a:r>
              <a:rPr lang="en-US" dirty="0" smtClean="0"/>
              <a:t>by commands </a:t>
            </a:r>
            <a:r>
              <a:rPr lang="en-US" dirty="0"/>
              <a:t>Push-Pull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7" y="2394116"/>
            <a:ext cx="4581525" cy="1114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725" y="3888682"/>
            <a:ext cx="38004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05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16066B-1B69-47E2-AA6C-7A8783C812E4}"/>
              </a:ext>
            </a:extLst>
          </p:cNvPr>
          <p:cNvSpPr txBox="1"/>
          <p:nvPr/>
        </p:nvSpPr>
        <p:spPr>
          <a:xfrm>
            <a:off x="419449" y="427839"/>
            <a:ext cx="6481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Create/add a project to </a:t>
            </a:r>
            <a:r>
              <a:rPr lang="en-US" sz="4000" dirty="0" err="1"/>
              <a:t>github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77830" y="1392071"/>
            <a:ext cx="571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remote repository : </a:t>
            </a:r>
            <a:r>
              <a:rPr lang="en-US" dirty="0" err="1"/>
              <a:t>git</a:t>
            </a:r>
            <a:r>
              <a:rPr lang="en-US" dirty="0"/>
              <a:t> remote add &lt;</a:t>
            </a:r>
            <a:r>
              <a:rPr lang="en-US" dirty="0" err="1"/>
              <a:t>shortname</a:t>
            </a:r>
            <a:r>
              <a:rPr lang="en-US" dirty="0"/>
              <a:t>&gt; &lt;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17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CE20C-A6AB-4F8D-9ED6-7059F3406342}"/>
              </a:ext>
            </a:extLst>
          </p:cNvPr>
          <p:cNvSpPr txBox="1"/>
          <p:nvPr/>
        </p:nvSpPr>
        <p:spPr>
          <a:xfrm>
            <a:off x="285226" y="419450"/>
            <a:ext cx="6047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Workflow with contributors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7009-58D9-4C21-AEBF-EBC1D882B395}"/>
              </a:ext>
            </a:extLst>
          </p:cNvPr>
          <p:cNvSpPr txBox="1"/>
          <p:nvPr/>
        </p:nvSpPr>
        <p:spPr>
          <a:xfrm>
            <a:off x="1518407" y="2290194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push/pull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remote</a:t>
            </a:r>
          </a:p>
        </p:txBody>
      </p:sp>
    </p:spTree>
    <p:extLst>
      <p:ext uri="{BB962C8B-B14F-4D97-AF65-F5344CB8AC3E}">
        <p14:creationId xmlns:p14="http://schemas.microsoft.com/office/powerpoint/2010/main" val="958838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74" y="886084"/>
            <a:ext cx="8851369" cy="5099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107" y="6356195"/>
            <a:ext cx="12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143134"/>
            <a:ext cx="5000625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74" y="5667375"/>
            <a:ext cx="5448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2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/>
              <a:t>distributed version control system </a:t>
            </a:r>
            <a:r>
              <a:rPr lang="en-US" dirty="0"/>
              <a:t>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share your work publicly (mention GITHUB)</a:t>
            </a:r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5" y="3551769"/>
            <a:ext cx="3728275" cy="15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8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70" y="868859"/>
            <a:ext cx="4422289" cy="5041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8" y="1426072"/>
            <a:ext cx="4714875" cy="4105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0380" y="6010506"/>
            <a:ext cx="216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version control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0044" y="6032808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584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Solo work vs collaborations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67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775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18" y="2016369"/>
            <a:ext cx="1285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</a:t>
            </a:r>
            <a:r>
              <a:rPr lang="en-US" sz="3600" dirty="0" err="1">
                <a:solidFill>
                  <a:srgbClr val="FF0000"/>
                </a:solidFill>
              </a:rPr>
              <a:t>init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ED2F0-754D-47F1-A3A6-97544065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99" y="1212040"/>
            <a:ext cx="5762667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9BF3-BC9E-45CB-ABBA-B17DC5E0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10" y="1476425"/>
            <a:ext cx="5748380" cy="42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1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6DE7-CB84-40C4-AD16-B8FA7268B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68" y="1077925"/>
            <a:ext cx="5615029" cy="4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1994</Words>
  <Application>Microsoft Office PowerPoint</Application>
  <PresentationFormat>Widescreen</PresentationFormat>
  <Paragraphs>337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Learn to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Lishi</cp:lastModifiedBy>
  <cp:revision>59</cp:revision>
  <dcterms:created xsi:type="dcterms:W3CDTF">2018-10-23T19:54:59Z</dcterms:created>
  <dcterms:modified xsi:type="dcterms:W3CDTF">2018-11-07T20:52:07Z</dcterms:modified>
</cp:coreProperties>
</file>