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workflow?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do we take notes?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47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notes, with mistakes and only transfer the ‘correct’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Origin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2188308" y="2586892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/>
              <a:t>mv &lt;file from&gt; &lt;file to&gt;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508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19</cp:revision>
  <dcterms:created xsi:type="dcterms:W3CDTF">2018-10-23T19:54:59Z</dcterms:created>
  <dcterms:modified xsi:type="dcterms:W3CDTF">2018-11-06T21:34:57Z</dcterms:modified>
</cp:coreProperties>
</file>