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1354" autoAdjust="0"/>
  </p:normalViewPr>
  <p:slideViewPr>
    <p:cSldViewPr snapToGrid="0">
      <p:cViewPr varScale="1">
        <p:scale>
          <a:sx n="46" d="100"/>
          <a:sy n="46" d="100"/>
        </p:scale>
        <p:origin x="1446" y="39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easier to share your code with people who can help you critique it, or with businesses and employers </a:t>
            </a:r>
            <a:br>
              <a:rPr lang="en-US" dirty="0"/>
            </a:br>
            <a:r>
              <a:rPr lang="en-US" dirty="0"/>
              <a:t>who may be interested.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72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</a:t>
            </a:r>
            <a:r>
              <a:rPr lang="en-US"/>
              <a:t>(-b) </a:t>
            </a:r>
            <a:r>
              <a:rPr lang="en-US" dirty="0"/>
              <a:t>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639</Words>
  <Application>Microsoft Office PowerPoint</Application>
  <PresentationFormat>Widescreen</PresentationFormat>
  <Paragraphs>99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32</cp:revision>
  <dcterms:created xsi:type="dcterms:W3CDTF">2018-10-23T19:54:59Z</dcterms:created>
  <dcterms:modified xsi:type="dcterms:W3CDTF">2018-11-07T14:18:21Z</dcterms:modified>
</cp:coreProperties>
</file>