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570D-1111-4BA0-A83B-25D28BD4B25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9727" y="1183393"/>
            <a:ext cx="6665977" cy="5564879"/>
            <a:chOff x="2286165" y="124286"/>
            <a:chExt cx="8171922" cy="6519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9" t="1747" r="25000" b="6564"/>
            <a:stretch/>
          </p:blipFill>
          <p:spPr>
            <a:xfrm>
              <a:off x="2286165" y="124286"/>
              <a:ext cx="8171922" cy="651999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5699465" y="994300"/>
              <a:ext cx="1083075" cy="1207362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189215" y="1091953"/>
              <a:ext cx="593325" cy="861134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720396" y="1273945"/>
              <a:ext cx="142043" cy="30628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77260" y="1651247"/>
              <a:ext cx="748658" cy="1482570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62439" y="2032986"/>
              <a:ext cx="754602" cy="1100831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62439" y="2317072"/>
              <a:ext cx="763479" cy="816745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94049" y="488272"/>
              <a:ext cx="1781454" cy="798990"/>
              <a:chOff x="5294049" y="488272"/>
              <a:chExt cx="1781454" cy="798990"/>
            </a:xfrm>
          </p:grpSpPr>
          <p:sp>
            <p:nvSpPr>
              <p:cNvPr id="17" name="Explosion 2 16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xplosion 2 17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xplosion 2 18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516183" y="916165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124" y="713456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43463" y="500392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4433" r="29000" b="14272"/>
          <a:stretch/>
        </p:blipFill>
        <p:spPr>
          <a:xfrm>
            <a:off x="5669279" y="59413"/>
            <a:ext cx="6355123" cy="47411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84756" y="4274024"/>
            <a:ext cx="268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smtClean="0"/>
              <a:t>Max Angle</a:t>
            </a:r>
            <a:endParaRPr lang="en-US" dirty="0" smtClean="0"/>
          </a:p>
          <a:p>
            <a:r>
              <a:rPr lang="en-US" dirty="0" smtClean="0"/>
              <a:t>2: </a:t>
            </a:r>
            <a:r>
              <a:rPr lang="en-US" dirty="0" smtClean="0"/>
              <a:t>Mid Ceiling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 smtClean="0"/>
              <a:t>Min Angle: Ceiling</a:t>
            </a:r>
            <a:endParaRPr lang="en-US" dirty="0" smtClean="0"/>
          </a:p>
          <a:p>
            <a:r>
              <a:rPr lang="en-US" dirty="0" smtClean="0"/>
              <a:t>4: </a:t>
            </a:r>
            <a:r>
              <a:rPr lang="en-US" dirty="0" smtClean="0"/>
              <a:t>Min Angle: Wall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09" y="135594"/>
            <a:ext cx="245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Exterior Attack</a:t>
            </a:r>
          </a:p>
          <a:p>
            <a:pPr algn="ctr"/>
            <a:r>
              <a:rPr lang="en-US" sz="2800" dirty="0" smtClean="0"/>
              <a:t>First Floor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8517168" y="6126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8810316" y="994268"/>
            <a:ext cx="269676" cy="30418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95830" y="1395555"/>
            <a:ext cx="390201" cy="431900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574960" y="61264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669" y="1216242"/>
            <a:ext cx="6431519" cy="5504100"/>
            <a:chOff x="2978821" y="222539"/>
            <a:chExt cx="6964170" cy="6036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4" t="992" r="25153" b="4985"/>
            <a:stretch/>
          </p:blipFill>
          <p:spPr>
            <a:xfrm>
              <a:off x="2978821" y="222539"/>
              <a:ext cx="6876872" cy="60361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 rot="21339639">
              <a:off x="6519172" y="488276"/>
              <a:ext cx="1781454" cy="798990"/>
              <a:chOff x="5294049" y="488272"/>
              <a:chExt cx="1781454" cy="798990"/>
            </a:xfrm>
          </p:grpSpPr>
          <p:sp>
            <p:nvSpPr>
              <p:cNvPr id="4" name="Explosion 2 3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xplosion 2 4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xplosion 2 5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16183" y="916165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76124" y="713456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43463" y="500392"/>
                <a:ext cx="36107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6889072" y="946314"/>
              <a:ext cx="894792" cy="1335247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10116" y="2450700"/>
              <a:ext cx="2032873" cy="252967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025414" y="1979720"/>
              <a:ext cx="1917577" cy="300065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130492" y="1597981"/>
              <a:ext cx="1812498" cy="338239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414999" y="1117906"/>
              <a:ext cx="610415" cy="861813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957179" y="1272464"/>
              <a:ext cx="133021" cy="241035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081162" y="4703850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smtClean="0"/>
              <a:t>Max Angle</a:t>
            </a:r>
            <a:endParaRPr lang="en-US" dirty="0" smtClean="0"/>
          </a:p>
          <a:p>
            <a:r>
              <a:rPr lang="en-US" dirty="0" smtClean="0"/>
              <a:t>2: </a:t>
            </a:r>
            <a:r>
              <a:rPr lang="en-US" dirty="0" smtClean="0"/>
              <a:t>Mid Ceiling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 smtClean="0"/>
              <a:t>Min Angle: Ceiling</a:t>
            </a:r>
            <a:endParaRPr lang="en-US" dirty="0" smtClean="0"/>
          </a:p>
          <a:p>
            <a:r>
              <a:rPr lang="en-US" dirty="0" smtClean="0"/>
              <a:t>4: </a:t>
            </a:r>
            <a:r>
              <a:rPr lang="en-US" dirty="0" smtClean="0"/>
              <a:t>Min Angle: Wall</a:t>
            </a:r>
            <a:endParaRPr lang="en-US" dirty="0" smtClean="0"/>
          </a:p>
          <a:p>
            <a:r>
              <a:rPr lang="en-US" dirty="0" smtClean="0"/>
              <a:t>5: </a:t>
            </a:r>
            <a:r>
              <a:rPr lang="en-US" dirty="0" smtClean="0"/>
              <a:t>Max Angle: Sill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024" y="129577"/>
            <a:ext cx="269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Exterior Attack</a:t>
            </a:r>
          </a:p>
          <a:p>
            <a:pPr algn="ctr"/>
            <a:r>
              <a:rPr lang="en-US" sz="2800" dirty="0" smtClean="0"/>
              <a:t>Second Floor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7" t="8626" r="27663" b="10647"/>
          <a:stretch/>
        </p:blipFill>
        <p:spPr>
          <a:xfrm>
            <a:off x="6167443" y="68345"/>
            <a:ext cx="5442218" cy="4506359"/>
          </a:xfrm>
          <a:prstGeom prst="rect">
            <a:avLst/>
          </a:prstGeom>
        </p:spPr>
      </p:pic>
      <p:sp>
        <p:nvSpPr>
          <p:cNvPr id="33" name="Explosion 2 32"/>
          <p:cNvSpPr/>
          <p:nvPr/>
        </p:nvSpPr>
        <p:spPr>
          <a:xfrm>
            <a:off x="10085033" y="719699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9282825" y="834500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0395752" y="1025371"/>
            <a:ext cx="1522078" cy="2795187"/>
          </a:xfrm>
          <a:prstGeom prst="straightConnector1">
            <a:avLst/>
          </a:prstGeom>
          <a:ln w="38100">
            <a:solidFill>
              <a:srgbClr val="112C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6054" y="1674609"/>
            <a:ext cx="1764325" cy="2145949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55247" y="1101441"/>
            <a:ext cx="437524" cy="52676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347078" y="83450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66334" y="711530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0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880" y="103842"/>
            <a:ext cx="6327648" cy="6754158"/>
            <a:chOff x="2988756" y="0"/>
            <a:chExt cx="6327648" cy="67541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4" r="33021"/>
            <a:stretch/>
          </p:blipFill>
          <p:spPr>
            <a:xfrm>
              <a:off x="2988756" y="0"/>
              <a:ext cx="6327648" cy="6754158"/>
            </a:xfrm>
            <a:prstGeom prst="rect">
              <a:avLst/>
            </a:prstGeom>
          </p:spPr>
        </p:pic>
        <p:sp>
          <p:nvSpPr>
            <p:cNvPr id="3" name="Explosion 2 2"/>
            <p:cNvSpPr/>
            <p:nvPr/>
          </p:nvSpPr>
          <p:spPr>
            <a:xfrm rot="3774468">
              <a:off x="5784729" y="99759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3774468">
              <a:off x="6700608" y="72386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xplosion 2 4"/>
            <p:cNvSpPr/>
            <p:nvPr/>
          </p:nvSpPr>
          <p:spPr>
            <a:xfrm rot="3774468">
              <a:off x="7616486" y="46641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317724" y="1802167"/>
              <a:ext cx="452761" cy="1003177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805996" y="1414145"/>
              <a:ext cx="133165" cy="27373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17724" y="2201662"/>
              <a:ext cx="452761" cy="60368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770485" y="1091953"/>
              <a:ext cx="1012055" cy="1109709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17724" y="2303755"/>
              <a:ext cx="553658" cy="501589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871382" y="875071"/>
              <a:ext cx="1852191" cy="1428684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7931" y="1077519"/>
              <a:ext cx="3145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9121" y="823077"/>
              <a:ext cx="2885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29530" y="529335"/>
              <a:ext cx="3488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5489" y="5168375"/>
            <a:ext cx="268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smtClean="0"/>
              <a:t>Max Angle</a:t>
            </a:r>
            <a:endParaRPr lang="en-US" dirty="0" smtClean="0"/>
          </a:p>
          <a:p>
            <a:r>
              <a:rPr lang="en-US" dirty="0" smtClean="0"/>
              <a:t>2: </a:t>
            </a:r>
            <a:r>
              <a:rPr lang="en-US" dirty="0" smtClean="0"/>
              <a:t>Mid Ceiling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 smtClean="0"/>
              <a:t>Min Angle: Ceiling</a:t>
            </a:r>
            <a:endParaRPr lang="en-US" dirty="0" smtClean="0"/>
          </a:p>
          <a:p>
            <a:r>
              <a:rPr lang="en-US" dirty="0" smtClean="0"/>
              <a:t>4: </a:t>
            </a:r>
            <a:r>
              <a:rPr lang="en-US" dirty="0" smtClean="0"/>
              <a:t>At Wall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678" y="122890"/>
            <a:ext cx="26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Interior Attack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t="17281" r="34069" b="7549"/>
          <a:stretch/>
        </p:blipFill>
        <p:spPr>
          <a:xfrm>
            <a:off x="5640338" y="1609344"/>
            <a:ext cx="6580355" cy="5240171"/>
          </a:xfrm>
          <a:prstGeom prst="rect">
            <a:avLst/>
          </a:prstGeom>
        </p:spPr>
      </p:pic>
      <p:sp>
        <p:nvSpPr>
          <p:cNvPr id="27" name="Explosion 2 26"/>
          <p:cNvSpPr/>
          <p:nvPr/>
        </p:nvSpPr>
        <p:spPr>
          <a:xfrm>
            <a:off x="10741981" y="2105756"/>
            <a:ext cx="568171" cy="603682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51037" y="2539015"/>
            <a:ext cx="1926454" cy="665824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99513" y="3213717"/>
            <a:ext cx="530529" cy="213064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68811" y="2193108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09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Stakes, Keith</dc:creator>
  <cp:lastModifiedBy>Stakes, Keith</cp:lastModifiedBy>
  <cp:revision>20</cp:revision>
  <cp:lastPrinted>2016-07-19T14:15:03Z</cp:lastPrinted>
  <dcterms:created xsi:type="dcterms:W3CDTF">2016-07-19T12:22:59Z</dcterms:created>
  <dcterms:modified xsi:type="dcterms:W3CDTF">2016-07-19T20:44:51Z</dcterms:modified>
</cp:coreProperties>
</file>