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3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4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5145-AED3-4E31-A54F-5A9A4BF36DCD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D4E0-C71B-4A6D-A5AB-F33FBE3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106" cy="6116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3846"/>
            <a:ext cx="2712868" cy="2712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3930" y="5592932"/>
            <a:ext cx="703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DHS2013 – Fire Attack Study: Technical Panel Member Locations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526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Underwriters Laboratories (UL)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Stakes, Keith</dc:creator>
  <cp:lastModifiedBy>Stakes, Keith</cp:lastModifiedBy>
  <cp:revision>2</cp:revision>
  <dcterms:created xsi:type="dcterms:W3CDTF">2016-05-02T13:59:00Z</dcterms:created>
  <dcterms:modified xsi:type="dcterms:W3CDTF">2016-05-02T14:46:47Z</dcterms:modified>
</cp:coreProperties>
</file>