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8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1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5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1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4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8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6570D-1111-4BA0-A83B-25D28BD4B25A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0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09727" y="1183393"/>
            <a:ext cx="6665977" cy="5564879"/>
            <a:chOff x="2286165" y="124286"/>
            <a:chExt cx="8171922" cy="65199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39" t="1747" r="25000" b="6564"/>
            <a:stretch/>
          </p:blipFill>
          <p:spPr>
            <a:xfrm>
              <a:off x="2286165" y="124286"/>
              <a:ext cx="8171922" cy="6519991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 flipV="1">
              <a:off x="5699465" y="994300"/>
              <a:ext cx="1083075" cy="1207362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6189215" y="1091953"/>
              <a:ext cx="593325" cy="861134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6720396" y="1273945"/>
              <a:ext cx="142043" cy="306280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77260" y="1651247"/>
              <a:ext cx="748658" cy="1482570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62439" y="2032986"/>
              <a:ext cx="754602" cy="1100831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62439" y="2317072"/>
              <a:ext cx="763479" cy="816745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5294049" y="488272"/>
              <a:ext cx="1781454" cy="860614"/>
              <a:chOff x="5294049" y="488272"/>
              <a:chExt cx="1781454" cy="860614"/>
            </a:xfrm>
          </p:grpSpPr>
          <p:sp>
            <p:nvSpPr>
              <p:cNvPr id="17" name="Explosion 2 16"/>
              <p:cNvSpPr/>
              <p:nvPr/>
            </p:nvSpPr>
            <p:spPr>
              <a:xfrm>
                <a:off x="6365289" y="896645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xplosion 2 17"/>
              <p:cNvSpPr/>
              <p:nvPr/>
            </p:nvSpPr>
            <p:spPr>
              <a:xfrm>
                <a:off x="5834108" y="701336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Explosion 2 18"/>
              <p:cNvSpPr/>
              <p:nvPr/>
            </p:nvSpPr>
            <p:spPr>
              <a:xfrm>
                <a:off x="5294049" y="488272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516183" y="916165"/>
                <a:ext cx="361077" cy="4327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976123" y="713456"/>
                <a:ext cx="361077" cy="4327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443463" y="500393"/>
                <a:ext cx="361077" cy="4327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4" t="14433" r="29000" b="14272"/>
          <a:stretch/>
        </p:blipFill>
        <p:spPr>
          <a:xfrm>
            <a:off x="5669279" y="59413"/>
            <a:ext cx="6355123" cy="474118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84756" y="4274024"/>
            <a:ext cx="2681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Max </a:t>
            </a:r>
            <a:r>
              <a:rPr lang="en-US" dirty="0" smtClean="0"/>
              <a:t>Angle Ceiling</a:t>
            </a:r>
            <a:endParaRPr lang="en-US" dirty="0" smtClean="0"/>
          </a:p>
          <a:p>
            <a:r>
              <a:rPr lang="en-US" dirty="0" smtClean="0"/>
              <a:t>2: Mid Ceiling</a:t>
            </a:r>
          </a:p>
          <a:p>
            <a:r>
              <a:rPr lang="en-US" dirty="0" smtClean="0"/>
              <a:t>3: Min </a:t>
            </a:r>
            <a:r>
              <a:rPr lang="en-US" dirty="0" smtClean="0"/>
              <a:t>Angle </a:t>
            </a:r>
            <a:r>
              <a:rPr lang="en-US" dirty="0" smtClean="0"/>
              <a:t>Ceiling</a:t>
            </a:r>
          </a:p>
          <a:p>
            <a:r>
              <a:rPr lang="en-US" dirty="0" smtClean="0"/>
              <a:t>4: </a:t>
            </a:r>
            <a:r>
              <a:rPr lang="en-US" dirty="0" smtClean="0"/>
              <a:t>Max Angle </a:t>
            </a:r>
            <a:r>
              <a:rPr lang="en-US" dirty="0" smtClean="0"/>
              <a:t>Wall</a:t>
            </a:r>
          </a:p>
          <a:p>
            <a:r>
              <a:rPr lang="en-US" dirty="0" smtClean="0"/>
              <a:t>5: At Wall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5309" y="135594"/>
            <a:ext cx="2456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Exterior Attack</a:t>
            </a:r>
          </a:p>
          <a:p>
            <a:pPr algn="ctr"/>
            <a:r>
              <a:rPr lang="en-US" sz="2800" dirty="0" smtClean="0"/>
              <a:t>First Floor</a:t>
            </a:r>
            <a:endParaRPr lang="en-US" dirty="0"/>
          </a:p>
        </p:txBody>
      </p:sp>
      <p:sp>
        <p:nvSpPr>
          <p:cNvPr id="54" name="Explosion 2 53"/>
          <p:cNvSpPr/>
          <p:nvPr/>
        </p:nvSpPr>
        <p:spPr>
          <a:xfrm>
            <a:off x="8517168" y="612648"/>
            <a:ext cx="462240" cy="381620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8810316" y="994268"/>
            <a:ext cx="269676" cy="304180"/>
          </a:xfrm>
          <a:prstGeom prst="straightConnector1">
            <a:avLst/>
          </a:prstGeom>
          <a:ln w="38100">
            <a:solidFill>
              <a:srgbClr val="112CF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195830" y="1395555"/>
            <a:ext cx="390201" cy="431900"/>
          </a:xfrm>
          <a:prstGeom prst="line">
            <a:avLst/>
          </a:prstGeom>
          <a:ln w="38100">
            <a:solidFill>
              <a:srgbClr val="112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574960" y="612648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9195830" y="1494059"/>
            <a:ext cx="390201" cy="333396"/>
          </a:xfrm>
          <a:prstGeom prst="line">
            <a:avLst/>
          </a:prstGeom>
          <a:ln w="38100">
            <a:solidFill>
              <a:srgbClr val="112CF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8757524" y="1233357"/>
            <a:ext cx="394444" cy="242231"/>
          </a:xfrm>
          <a:prstGeom prst="straightConnector1">
            <a:avLst/>
          </a:prstGeom>
          <a:ln w="38100">
            <a:solidFill>
              <a:srgbClr val="112CF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xplosion 2 29"/>
          <p:cNvSpPr/>
          <p:nvPr/>
        </p:nvSpPr>
        <p:spPr>
          <a:xfrm>
            <a:off x="8359100" y="932248"/>
            <a:ext cx="462240" cy="381620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0529" y="9383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628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669" y="1216242"/>
            <a:ext cx="6431519" cy="5504100"/>
            <a:chOff x="2978821" y="222539"/>
            <a:chExt cx="6964170" cy="60361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64" t="992" r="25153" b="4985"/>
            <a:stretch/>
          </p:blipFill>
          <p:spPr>
            <a:xfrm>
              <a:off x="2978821" y="222539"/>
              <a:ext cx="6876872" cy="6036164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 rot="21339639">
              <a:off x="6519564" y="482530"/>
              <a:ext cx="1781454" cy="820808"/>
              <a:chOff x="5294049" y="482541"/>
              <a:chExt cx="1781454" cy="820808"/>
            </a:xfrm>
          </p:grpSpPr>
          <p:sp>
            <p:nvSpPr>
              <p:cNvPr id="4" name="Explosion 2 3"/>
              <p:cNvSpPr/>
              <p:nvPr/>
            </p:nvSpPr>
            <p:spPr>
              <a:xfrm>
                <a:off x="6365289" y="896645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Explosion 2 4"/>
              <p:cNvSpPr/>
              <p:nvPr/>
            </p:nvSpPr>
            <p:spPr>
              <a:xfrm>
                <a:off x="5834108" y="701336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Explosion 2 5"/>
              <p:cNvSpPr/>
              <p:nvPr/>
            </p:nvSpPr>
            <p:spPr>
              <a:xfrm>
                <a:off x="5294049" y="488272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516183" y="898315"/>
                <a:ext cx="361077" cy="40503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976124" y="695605"/>
                <a:ext cx="361077" cy="40503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43463" y="482541"/>
                <a:ext cx="361077" cy="40503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H="1" flipV="1">
              <a:off x="6889072" y="946314"/>
              <a:ext cx="894792" cy="1335247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910116" y="2450700"/>
              <a:ext cx="2032873" cy="2529674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8025414" y="1979720"/>
              <a:ext cx="1917577" cy="3000654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8130492" y="1597981"/>
              <a:ext cx="1812498" cy="3382392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7414999" y="1117906"/>
              <a:ext cx="610415" cy="861813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7957179" y="1272464"/>
              <a:ext cx="133021" cy="241035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081162" y="4703850"/>
            <a:ext cx="2681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Max </a:t>
            </a:r>
            <a:r>
              <a:rPr lang="en-US" dirty="0" smtClean="0"/>
              <a:t>Angle Ceiling</a:t>
            </a:r>
            <a:endParaRPr lang="en-US" dirty="0" smtClean="0"/>
          </a:p>
          <a:p>
            <a:r>
              <a:rPr lang="en-US" dirty="0" smtClean="0"/>
              <a:t>2: Mid Ceiling</a:t>
            </a:r>
          </a:p>
          <a:p>
            <a:r>
              <a:rPr lang="en-US" dirty="0" smtClean="0"/>
              <a:t>3: Min </a:t>
            </a:r>
            <a:r>
              <a:rPr lang="en-US" dirty="0" smtClean="0"/>
              <a:t>Angle </a:t>
            </a:r>
            <a:r>
              <a:rPr lang="en-US" dirty="0" smtClean="0"/>
              <a:t>Ceiling</a:t>
            </a:r>
          </a:p>
          <a:p>
            <a:r>
              <a:rPr lang="en-US" dirty="0" smtClean="0"/>
              <a:t>4: </a:t>
            </a:r>
            <a:r>
              <a:rPr lang="en-US" dirty="0" smtClean="0"/>
              <a:t>Max Angle </a:t>
            </a:r>
            <a:r>
              <a:rPr lang="en-US" dirty="0" smtClean="0"/>
              <a:t>Wall</a:t>
            </a:r>
          </a:p>
          <a:p>
            <a:r>
              <a:rPr lang="en-US" dirty="0" smtClean="0"/>
              <a:t>5: Soffit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2024" y="129577"/>
            <a:ext cx="2698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Exterior Attack</a:t>
            </a:r>
          </a:p>
          <a:p>
            <a:pPr algn="ctr"/>
            <a:r>
              <a:rPr lang="en-US" sz="2800" dirty="0" smtClean="0"/>
              <a:t>Second Floor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7" t="8626" r="27663" b="10647"/>
          <a:stretch/>
        </p:blipFill>
        <p:spPr>
          <a:xfrm>
            <a:off x="6167443" y="68345"/>
            <a:ext cx="5442218" cy="4506359"/>
          </a:xfrm>
          <a:prstGeom prst="rect">
            <a:avLst/>
          </a:prstGeom>
        </p:spPr>
      </p:pic>
      <p:sp>
        <p:nvSpPr>
          <p:cNvPr id="33" name="Explosion 2 32"/>
          <p:cNvSpPr/>
          <p:nvPr/>
        </p:nvSpPr>
        <p:spPr>
          <a:xfrm>
            <a:off x="10085033" y="719699"/>
            <a:ext cx="479394" cy="381741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xplosion 2 33"/>
          <p:cNvSpPr/>
          <p:nvPr/>
        </p:nvSpPr>
        <p:spPr>
          <a:xfrm>
            <a:off x="9282825" y="834500"/>
            <a:ext cx="479394" cy="381741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0395752" y="1025371"/>
            <a:ext cx="1522078" cy="2795187"/>
          </a:xfrm>
          <a:prstGeom prst="straightConnector1">
            <a:avLst/>
          </a:prstGeom>
          <a:ln w="38100">
            <a:solidFill>
              <a:srgbClr val="112C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156054" y="1674609"/>
            <a:ext cx="1764325" cy="2145949"/>
          </a:xfrm>
          <a:prstGeom prst="line">
            <a:avLst/>
          </a:prstGeom>
          <a:ln w="38100">
            <a:solidFill>
              <a:srgbClr val="112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9655247" y="1101441"/>
            <a:ext cx="437524" cy="526760"/>
          </a:xfrm>
          <a:prstGeom prst="straightConnector1">
            <a:avLst/>
          </a:prstGeom>
          <a:ln w="38100">
            <a:solidFill>
              <a:srgbClr val="112CF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347078" y="834500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166334" y="711530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04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6880" y="103842"/>
            <a:ext cx="6327648" cy="6754158"/>
            <a:chOff x="2988756" y="0"/>
            <a:chExt cx="6327648" cy="67541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4" r="33021"/>
            <a:stretch/>
          </p:blipFill>
          <p:spPr>
            <a:xfrm>
              <a:off x="2988756" y="0"/>
              <a:ext cx="6327648" cy="6754158"/>
            </a:xfrm>
            <a:prstGeom prst="rect">
              <a:avLst/>
            </a:prstGeom>
          </p:spPr>
        </p:pic>
        <p:sp>
          <p:nvSpPr>
            <p:cNvPr id="3" name="Explosion 2 2"/>
            <p:cNvSpPr/>
            <p:nvPr/>
          </p:nvSpPr>
          <p:spPr>
            <a:xfrm rot="3774468">
              <a:off x="5784729" y="997595"/>
              <a:ext cx="622543" cy="567756"/>
            </a:xfrm>
            <a:prstGeom prst="irregularSeal2">
              <a:avLst/>
            </a:prstGeom>
            <a:solidFill>
              <a:srgbClr val="112CF7"/>
            </a:solidFill>
            <a:ln>
              <a:solidFill>
                <a:srgbClr val="112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xplosion 2 3"/>
            <p:cNvSpPr/>
            <p:nvPr/>
          </p:nvSpPr>
          <p:spPr>
            <a:xfrm rot="3774468">
              <a:off x="6700608" y="723865"/>
              <a:ext cx="622543" cy="567756"/>
            </a:xfrm>
            <a:prstGeom prst="irregularSeal2">
              <a:avLst/>
            </a:prstGeom>
            <a:solidFill>
              <a:srgbClr val="112CF7"/>
            </a:solidFill>
            <a:ln>
              <a:solidFill>
                <a:srgbClr val="112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5317724" y="1802167"/>
              <a:ext cx="452761" cy="1003177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805996" y="1414145"/>
              <a:ext cx="133165" cy="273730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317724" y="2201662"/>
              <a:ext cx="452761" cy="603682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770485" y="1091953"/>
              <a:ext cx="1012055" cy="1109709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927931" y="1077519"/>
              <a:ext cx="31451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49121" y="823077"/>
              <a:ext cx="2885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85489" y="5168375"/>
            <a:ext cx="2681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Max </a:t>
            </a:r>
            <a:r>
              <a:rPr lang="en-US" dirty="0" smtClean="0"/>
              <a:t>Angle Ceiling</a:t>
            </a:r>
            <a:endParaRPr lang="en-US" dirty="0" smtClean="0"/>
          </a:p>
          <a:p>
            <a:r>
              <a:rPr lang="en-US" dirty="0" smtClean="0"/>
              <a:t>2: Mid Ceiling</a:t>
            </a:r>
          </a:p>
          <a:p>
            <a:r>
              <a:rPr lang="en-US" dirty="0" smtClean="0"/>
              <a:t>3: At Wall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5678" y="122890"/>
            <a:ext cx="269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Interior Attack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2" t="17281" r="34069" b="7549"/>
          <a:stretch/>
        </p:blipFill>
        <p:spPr>
          <a:xfrm>
            <a:off x="5640338" y="1609344"/>
            <a:ext cx="6580355" cy="5240171"/>
          </a:xfrm>
          <a:prstGeom prst="rect">
            <a:avLst/>
          </a:prstGeom>
        </p:spPr>
      </p:pic>
      <p:sp>
        <p:nvSpPr>
          <p:cNvPr id="27" name="Explosion 2 26"/>
          <p:cNvSpPr/>
          <p:nvPr/>
        </p:nvSpPr>
        <p:spPr>
          <a:xfrm>
            <a:off x="10741981" y="2105756"/>
            <a:ext cx="568171" cy="603682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851037" y="2539015"/>
            <a:ext cx="1926454" cy="665824"/>
          </a:xfrm>
          <a:prstGeom prst="straightConnector1">
            <a:avLst/>
          </a:prstGeom>
          <a:ln w="38100">
            <a:solidFill>
              <a:srgbClr val="112CF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299513" y="3213717"/>
            <a:ext cx="530529" cy="213064"/>
          </a:xfrm>
          <a:prstGeom prst="line">
            <a:avLst/>
          </a:prstGeom>
          <a:ln w="38100">
            <a:solidFill>
              <a:srgbClr val="112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868810" y="2193108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709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Underwriters Laboratories (UL)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Stakes, Keith</dc:creator>
  <cp:lastModifiedBy>Stakes, Keith</cp:lastModifiedBy>
  <cp:revision>24</cp:revision>
  <cp:lastPrinted>2016-07-19T14:15:03Z</cp:lastPrinted>
  <dcterms:created xsi:type="dcterms:W3CDTF">2016-07-19T12:22:59Z</dcterms:created>
  <dcterms:modified xsi:type="dcterms:W3CDTF">2017-01-04T16:10:01Z</dcterms:modified>
</cp:coreProperties>
</file>