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E96A-C133-4082-8551-BDA07F08623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6A7-F8F5-4D95-ADDC-9434693A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2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E96A-C133-4082-8551-BDA07F08623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6A7-F8F5-4D95-ADDC-9434693A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4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E96A-C133-4082-8551-BDA07F08623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6A7-F8F5-4D95-ADDC-9434693A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1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E96A-C133-4082-8551-BDA07F08623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6A7-F8F5-4D95-ADDC-9434693A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E96A-C133-4082-8551-BDA07F08623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6A7-F8F5-4D95-ADDC-9434693A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3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E96A-C133-4082-8551-BDA07F08623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6A7-F8F5-4D95-ADDC-9434693A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2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E96A-C133-4082-8551-BDA07F08623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6A7-F8F5-4D95-ADDC-9434693A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3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E96A-C133-4082-8551-BDA07F08623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6A7-F8F5-4D95-ADDC-9434693A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E96A-C133-4082-8551-BDA07F08623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6A7-F8F5-4D95-ADDC-9434693A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7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E96A-C133-4082-8551-BDA07F08623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6A7-F8F5-4D95-ADDC-9434693A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E96A-C133-4082-8551-BDA07F08623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6A7-F8F5-4D95-ADDC-9434693A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E96A-C133-4082-8551-BDA07F08623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36A7-F8F5-4D95-ADDC-9434693A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4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14397" y="3228877"/>
            <a:ext cx="758283" cy="76943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914398" y="1855883"/>
            <a:ext cx="758282" cy="766646"/>
          </a:xfrm>
          <a:prstGeom prst="triangle">
            <a:avLst>
              <a:gd name="adj" fmla="val 5147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3132" y="418538"/>
            <a:ext cx="746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Pressure Tap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3033132" y="1855883"/>
            <a:ext cx="746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Thermocouple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33132" y="3228877"/>
            <a:ext cx="746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Oxygen Concentration </a:t>
            </a:r>
          </a:p>
        </p:txBody>
      </p:sp>
      <p:sp>
        <p:nvSpPr>
          <p:cNvPr id="3" name="Plaque 2">
            <a:extLst>
              <a:ext uri="{FF2B5EF4-FFF2-40B4-BE49-F238E27FC236}">
                <a16:creationId xmlns:a16="http://schemas.microsoft.com/office/drawing/2014/main" id="{4BB15340-06EF-4A54-99F1-B09C74312ED7}"/>
              </a:ext>
            </a:extLst>
          </p:cNvPr>
          <p:cNvSpPr/>
          <p:nvPr/>
        </p:nvSpPr>
        <p:spPr>
          <a:xfrm>
            <a:off x="914396" y="482889"/>
            <a:ext cx="758283" cy="766646"/>
          </a:xfrm>
          <a:prstGeom prst="plaqu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1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Regan, Jack</dc:creator>
  <cp:lastModifiedBy>Regan, Jack</cp:lastModifiedBy>
  <cp:revision>4</cp:revision>
  <dcterms:created xsi:type="dcterms:W3CDTF">2017-07-28T17:35:04Z</dcterms:created>
  <dcterms:modified xsi:type="dcterms:W3CDTF">2017-12-07T20:03:50Z</dcterms:modified>
</cp:coreProperties>
</file>