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2/1/2017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2/1/2017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16" y="609601"/>
            <a:ext cx="7436108" cy="5128672"/>
          </a:xfrm>
          <a:prstGeom prst="rect">
            <a:avLst/>
          </a:prstGeom>
        </p:spPr>
      </p:pic>
      <p:sp>
        <p:nvSpPr>
          <p:cNvPr id="2" name="Title 1"/>
          <p:cNvSpPr>
            <a:spLocks noGrp="1"/>
          </p:cNvSpPr>
          <p:nvPr>
            <p:ph type="ctrTitle"/>
          </p:nvPr>
        </p:nvSpPr>
        <p:spPr/>
        <p:txBody>
          <a:bodyPr/>
          <a:lstStyle/>
          <a:p>
            <a:r>
              <a:rPr lang="en-US" dirty="0" smtClean="0"/>
              <a:t>Das Schwarze Hahnchen</a:t>
            </a:r>
            <a:endParaRPr lang="en-US" dirty="0"/>
          </a:p>
        </p:txBody>
      </p:sp>
      <p:sp>
        <p:nvSpPr>
          <p:cNvPr id="3" name="Subtitle 2"/>
          <p:cNvSpPr>
            <a:spLocks noGrp="1"/>
          </p:cNvSpPr>
          <p:nvPr>
            <p:ph type="subTitle" idx="1"/>
          </p:nvPr>
        </p:nvSpPr>
        <p:spPr>
          <a:xfrm>
            <a:off x="5968449" y="5369768"/>
            <a:ext cx="8676222" cy="1905000"/>
          </a:xfrm>
        </p:spPr>
        <p:txBody>
          <a:bodyPr/>
          <a:lstStyle/>
          <a:p>
            <a:r>
              <a:rPr lang="en-US" dirty="0" smtClean="0"/>
              <a:t>CEO/Founder: Derrick Porter</a:t>
            </a:r>
          </a:p>
          <a:p>
            <a:r>
              <a:rPr lang="en-US" dirty="0" smtClean="0"/>
              <a:t>COO: Connor Zanie</a:t>
            </a:r>
          </a:p>
          <a:p>
            <a:r>
              <a:rPr lang="en-US" dirty="0" smtClean="0"/>
              <a:t>CFO: Jeremiah Reid</a:t>
            </a:r>
            <a:endParaRPr lang="en-US" dirty="0"/>
          </a:p>
        </p:txBody>
      </p:sp>
    </p:spTree>
    <p:extLst>
      <p:ext uri="{BB962C8B-B14F-4D97-AF65-F5344CB8AC3E}">
        <p14:creationId xmlns:p14="http://schemas.microsoft.com/office/powerpoint/2010/main" val="26810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931" y="2444621"/>
            <a:ext cx="6620069" cy="4413379"/>
          </a:xfrm>
          <a:prstGeom prst="rect">
            <a:avLst/>
          </a:prstGeom>
        </p:spPr>
      </p:pic>
      <p:sp>
        <p:nvSpPr>
          <p:cNvPr id="3" name="TextBox 2"/>
          <p:cNvSpPr txBox="1"/>
          <p:nvPr/>
        </p:nvSpPr>
        <p:spPr>
          <a:xfrm>
            <a:off x="6932645" y="1406269"/>
            <a:ext cx="11374016" cy="1107996"/>
          </a:xfrm>
          <a:prstGeom prst="rect">
            <a:avLst/>
          </a:prstGeom>
          <a:noFill/>
        </p:spPr>
        <p:txBody>
          <a:bodyPr wrap="square" rtlCol="0">
            <a:spAutoFit/>
          </a:bodyPr>
          <a:lstStyle/>
          <a:p>
            <a:r>
              <a:rPr lang="en-US" sz="6600" dirty="0" smtClean="0"/>
              <a:t>Storefront</a:t>
            </a:r>
            <a:endParaRPr lang="en-US" sz="6600" dirty="0"/>
          </a:p>
        </p:txBody>
      </p:sp>
      <p:sp>
        <p:nvSpPr>
          <p:cNvPr id="4" name="TextBox 3"/>
          <p:cNvSpPr txBox="1"/>
          <p:nvPr/>
        </p:nvSpPr>
        <p:spPr>
          <a:xfrm>
            <a:off x="186612" y="2514265"/>
            <a:ext cx="5159829" cy="4031873"/>
          </a:xfrm>
          <a:prstGeom prst="rect">
            <a:avLst/>
          </a:prstGeom>
          <a:noFill/>
        </p:spPr>
        <p:txBody>
          <a:bodyPr wrap="square" rtlCol="0">
            <a:spAutoFit/>
          </a:bodyPr>
          <a:lstStyle/>
          <a:p>
            <a:r>
              <a:rPr lang="en-US" sz="3200" dirty="0" smtClean="0"/>
              <a:t>Our purpose is to create and serve the best chicken on the market. Not only is our chicken the finest, but so is our delivery service. Which is where our company stands out the most. </a:t>
            </a:r>
            <a:endParaRPr lang="en-US" sz="3200" dirty="0"/>
          </a:p>
        </p:txBody>
      </p:sp>
    </p:spTree>
    <p:extLst>
      <p:ext uri="{BB962C8B-B14F-4D97-AF65-F5344CB8AC3E}">
        <p14:creationId xmlns:p14="http://schemas.microsoft.com/office/powerpoint/2010/main" val="383560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485"/>
            <a:ext cx="6792686" cy="5094515"/>
          </a:xfrm>
          <a:prstGeom prst="rect">
            <a:avLst/>
          </a:prstGeom>
        </p:spPr>
      </p:pic>
      <p:sp>
        <p:nvSpPr>
          <p:cNvPr id="3" name="TextBox 2"/>
          <p:cNvSpPr txBox="1"/>
          <p:nvPr/>
        </p:nvSpPr>
        <p:spPr>
          <a:xfrm>
            <a:off x="158620" y="994044"/>
            <a:ext cx="6475445" cy="707886"/>
          </a:xfrm>
          <a:prstGeom prst="rect">
            <a:avLst/>
          </a:prstGeom>
          <a:noFill/>
        </p:spPr>
        <p:txBody>
          <a:bodyPr wrap="square" rtlCol="0">
            <a:spAutoFit/>
          </a:bodyPr>
          <a:lstStyle/>
          <a:p>
            <a:r>
              <a:rPr lang="en-US" sz="4000" dirty="0" smtClean="0"/>
              <a:t>Luxury Delivery Vehicles</a:t>
            </a:r>
            <a:endParaRPr lang="en-US" sz="4000" dirty="0"/>
          </a:p>
        </p:txBody>
      </p:sp>
      <p:sp>
        <p:nvSpPr>
          <p:cNvPr id="4" name="TextBox 3"/>
          <p:cNvSpPr txBox="1"/>
          <p:nvPr/>
        </p:nvSpPr>
        <p:spPr>
          <a:xfrm>
            <a:off x="7035282" y="1996752"/>
            <a:ext cx="4926564" cy="4154984"/>
          </a:xfrm>
          <a:prstGeom prst="rect">
            <a:avLst/>
          </a:prstGeom>
          <a:noFill/>
        </p:spPr>
        <p:txBody>
          <a:bodyPr wrap="square" rtlCol="0">
            <a:spAutoFit/>
          </a:bodyPr>
          <a:lstStyle/>
          <a:p>
            <a:r>
              <a:rPr lang="en-US" sz="2400" dirty="0" smtClean="0"/>
              <a:t>With our service, you have prime access to Das Schwarze </a:t>
            </a:r>
            <a:r>
              <a:rPr lang="en-US" sz="2400" dirty="0" err="1" smtClean="0"/>
              <a:t>Hahnchens</a:t>
            </a:r>
            <a:r>
              <a:rPr lang="en-US" sz="2400" dirty="0" smtClean="0"/>
              <a:t>’ luxury chicken transport vehicles. In addition to your chicken being delivered in style, you are gaining access to our </a:t>
            </a:r>
            <a:r>
              <a:rPr lang="en-US" sz="2400" i="1" dirty="0" smtClean="0"/>
              <a:t>database</a:t>
            </a:r>
            <a:r>
              <a:rPr lang="en-US" sz="2400" dirty="0" smtClean="0"/>
              <a:t> of chicken certified delivery-boys. Our website will determine if a particular delivery-boy is available or not.</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4285">
            <a:off x="2741369" y="2395100"/>
            <a:ext cx="446144" cy="949570"/>
          </a:xfrm>
          <a:prstGeom prst="rect">
            <a:avLst/>
          </a:prstGeom>
        </p:spPr>
      </p:pic>
    </p:spTree>
    <p:extLst>
      <p:ext uri="{BB962C8B-B14F-4D97-AF65-F5344CB8AC3E}">
        <p14:creationId xmlns:p14="http://schemas.microsoft.com/office/powerpoint/2010/main" val="5321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87" y="382555"/>
            <a:ext cx="8052319" cy="3170099"/>
          </a:xfrm>
          <a:prstGeom prst="rect">
            <a:avLst/>
          </a:prstGeom>
          <a:noFill/>
        </p:spPr>
        <p:txBody>
          <a:bodyPr wrap="square" rtlCol="0">
            <a:spAutoFit/>
          </a:bodyPr>
          <a:lstStyle/>
          <a:p>
            <a:r>
              <a:rPr lang="en-US" sz="4000" dirty="0" smtClean="0"/>
              <a:t>So you only sell chicken and deliver it? </a:t>
            </a:r>
          </a:p>
          <a:p>
            <a:endParaRPr lang="en-US" sz="4000" dirty="0" smtClean="0"/>
          </a:p>
          <a:p>
            <a:r>
              <a:rPr lang="en-US" sz="4000" dirty="0" smtClean="0"/>
              <a:t>Like that’s all your company does?</a:t>
            </a:r>
            <a:endParaRPr lang="en-US" sz="4000" dirty="0"/>
          </a:p>
        </p:txBody>
      </p:sp>
    </p:spTree>
    <p:extLst>
      <p:ext uri="{BB962C8B-B14F-4D97-AF65-F5344CB8AC3E}">
        <p14:creationId xmlns:p14="http://schemas.microsoft.com/office/powerpoint/2010/main" val="288298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644" y="1945627"/>
            <a:ext cx="5019189" cy="3598664"/>
          </a:xfrm>
          <a:prstGeom prst="rect">
            <a:avLst/>
          </a:prstGeom>
        </p:spPr>
      </p:pic>
    </p:spTree>
    <p:extLst>
      <p:ext uri="{BB962C8B-B14F-4D97-AF65-F5344CB8AC3E}">
        <p14:creationId xmlns:p14="http://schemas.microsoft.com/office/powerpoint/2010/main" val="266347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4482" y="410547"/>
            <a:ext cx="8462865" cy="954107"/>
          </a:xfrm>
          <a:prstGeom prst="rect">
            <a:avLst/>
          </a:prstGeom>
          <a:noFill/>
        </p:spPr>
        <p:txBody>
          <a:bodyPr wrap="square" rtlCol="0">
            <a:spAutoFit/>
          </a:bodyPr>
          <a:lstStyle/>
          <a:p>
            <a:r>
              <a:rPr lang="en-US" sz="2800" dirty="0" smtClean="0"/>
              <a:t>In addition to our tier 1 – grade A chicken, we sell the following on our menu:</a:t>
            </a:r>
            <a:endParaRPr lang="en-US" sz="2800" dirty="0"/>
          </a:p>
        </p:txBody>
      </p:sp>
      <p:sp>
        <p:nvSpPr>
          <p:cNvPr id="3" name="TextBox 2"/>
          <p:cNvSpPr txBox="1"/>
          <p:nvPr/>
        </p:nvSpPr>
        <p:spPr>
          <a:xfrm>
            <a:off x="718457" y="1614196"/>
            <a:ext cx="7847045" cy="4847481"/>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sz="1200" dirty="0" smtClean="0"/>
              <a:t>Bacon</a:t>
            </a:r>
          </a:p>
          <a:p>
            <a:pPr marL="285750" indent="-285750">
              <a:buFont typeface="Arial" panose="020B0604020202020204" pitchFamily="34" charset="0"/>
              <a:buChar char="•"/>
            </a:pPr>
            <a:r>
              <a:rPr lang="en-US" sz="1200" dirty="0" smtClean="0"/>
              <a:t>BBQ Sauce</a:t>
            </a:r>
          </a:p>
          <a:p>
            <a:pPr marL="285750" indent="-285750">
              <a:buFont typeface="Arial" panose="020B0604020202020204" pitchFamily="34" charset="0"/>
              <a:buChar char="•"/>
            </a:pPr>
            <a:r>
              <a:rPr lang="en-US" sz="1200" dirty="0" smtClean="0"/>
              <a:t>Honey BBQ Sauce</a:t>
            </a:r>
          </a:p>
          <a:p>
            <a:pPr marL="285750" indent="-285750">
              <a:buFont typeface="Arial" panose="020B0604020202020204" pitchFamily="34" charset="0"/>
              <a:buChar char="•"/>
            </a:pPr>
            <a:r>
              <a:rPr lang="en-US" sz="1200" dirty="0" smtClean="0"/>
              <a:t>Garlic </a:t>
            </a:r>
            <a:r>
              <a:rPr lang="en-US" sz="1200" dirty="0" err="1" smtClean="0"/>
              <a:t>Parm</a:t>
            </a:r>
            <a:r>
              <a:rPr lang="en-US" sz="1200" dirty="0" smtClean="0"/>
              <a:t> Dipping Sauce</a:t>
            </a:r>
          </a:p>
          <a:p>
            <a:pPr marL="285750" indent="-285750">
              <a:buFont typeface="Arial" panose="020B0604020202020204" pitchFamily="34" charset="0"/>
              <a:buChar char="•"/>
            </a:pPr>
            <a:r>
              <a:rPr lang="en-US" sz="1200" dirty="0" smtClean="0"/>
              <a:t>French Fries</a:t>
            </a:r>
          </a:p>
          <a:p>
            <a:pPr marL="285750" indent="-285750">
              <a:buFont typeface="Arial" panose="020B0604020202020204" pitchFamily="34" charset="0"/>
              <a:buChar char="•"/>
            </a:pPr>
            <a:r>
              <a:rPr lang="en-US" sz="1200" dirty="0" smtClean="0"/>
              <a:t>Nachos</a:t>
            </a:r>
          </a:p>
          <a:p>
            <a:pPr marL="285750" indent="-285750">
              <a:buFont typeface="Arial" panose="020B0604020202020204" pitchFamily="34" charset="0"/>
              <a:buChar char="•"/>
            </a:pPr>
            <a:r>
              <a:rPr lang="en-US" sz="1200" dirty="0" smtClean="0"/>
              <a:t>Wings</a:t>
            </a:r>
          </a:p>
          <a:p>
            <a:pPr marL="285750" indent="-285750">
              <a:buFont typeface="Arial" panose="020B0604020202020204" pitchFamily="34" charset="0"/>
              <a:buChar char="•"/>
            </a:pPr>
            <a:r>
              <a:rPr lang="en-US" sz="1200" dirty="0" smtClean="0"/>
              <a:t>Shrimp</a:t>
            </a:r>
          </a:p>
          <a:p>
            <a:pPr marL="285750" indent="-285750">
              <a:buFont typeface="Arial" panose="020B0604020202020204" pitchFamily="34" charset="0"/>
              <a:buChar char="•"/>
            </a:pPr>
            <a:r>
              <a:rPr lang="en-US" sz="1200" dirty="0" smtClean="0"/>
              <a:t>Cheese Sticks</a:t>
            </a:r>
          </a:p>
          <a:p>
            <a:pPr marL="285750" indent="-285750">
              <a:buFont typeface="Arial" panose="020B0604020202020204" pitchFamily="34" charset="0"/>
              <a:buChar char="•"/>
            </a:pPr>
            <a:r>
              <a:rPr lang="en-US" sz="1200" dirty="0" smtClean="0"/>
              <a:t>Onion Rings</a:t>
            </a:r>
          </a:p>
          <a:p>
            <a:pPr marL="285750" indent="-285750">
              <a:buFont typeface="Arial" panose="020B0604020202020204" pitchFamily="34" charset="0"/>
              <a:buChar char="•"/>
            </a:pPr>
            <a:r>
              <a:rPr lang="en-US" sz="1200" dirty="0" smtClean="0"/>
              <a:t>Smoothies</a:t>
            </a:r>
          </a:p>
          <a:p>
            <a:pPr marL="285750" indent="-285750">
              <a:buFont typeface="Arial" panose="020B0604020202020204" pitchFamily="34" charset="0"/>
              <a:buChar char="•"/>
            </a:pPr>
            <a:r>
              <a:rPr lang="en-US" sz="1200" dirty="0" smtClean="0"/>
              <a:t>Milkshakes</a:t>
            </a:r>
          </a:p>
          <a:p>
            <a:pPr marL="285750" indent="-285750">
              <a:buFont typeface="Arial" panose="020B0604020202020204" pitchFamily="34" charset="0"/>
              <a:buChar char="•"/>
            </a:pPr>
            <a:r>
              <a:rPr lang="en-US" sz="1200" dirty="0" smtClean="0"/>
              <a:t>Mountain Dew</a:t>
            </a:r>
          </a:p>
          <a:p>
            <a:pPr marL="285750" indent="-285750">
              <a:buFont typeface="Arial" panose="020B0604020202020204" pitchFamily="34" charset="0"/>
              <a:buChar char="•"/>
            </a:pPr>
            <a:r>
              <a:rPr lang="en-US" sz="1200" dirty="0" smtClean="0"/>
              <a:t>Pepsi</a:t>
            </a:r>
          </a:p>
          <a:p>
            <a:pPr marL="285750" indent="-285750">
              <a:buFont typeface="Arial" panose="020B0604020202020204" pitchFamily="34" charset="0"/>
              <a:buChar char="•"/>
            </a:pPr>
            <a:r>
              <a:rPr lang="en-US" sz="1200" dirty="0" smtClean="0"/>
              <a:t>Dr. Pepper</a:t>
            </a:r>
          </a:p>
          <a:p>
            <a:pPr marL="285750" indent="-285750">
              <a:buFont typeface="Arial" panose="020B0604020202020204" pitchFamily="34" charset="0"/>
              <a:buChar char="•"/>
            </a:pPr>
            <a:r>
              <a:rPr lang="en-US" sz="1200" dirty="0" smtClean="0"/>
              <a:t>Sierra Mist</a:t>
            </a:r>
          </a:p>
          <a:p>
            <a:pPr marL="285750" indent="-285750">
              <a:buFont typeface="Arial" panose="020B0604020202020204" pitchFamily="34" charset="0"/>
              <a:buChar char="•"/>
            </a:pPr>
            <a:r>
              <a:rPr lang="en-US" sz="1200" dirty="0" smtClean="0"/>
              <a:t>Gatorade</a:t>
            </a:r>
          </a:p>
          <a:p>
            <a:pPr marL="285750" indent="-285750">
              <a:buFont typeface="Arial" panose="020B0604020202020204" pitchFamily="34" charset="0"/>
              <a:buChar char="•"/>
            </a:pPr>
            <a:r>
              <a:rPr lang="en-US" sz="1200" dirty="0" smtClean="0"/>
              <a:t>Water</a:t>
            </a:r>
          </a:p>
          <a:p>
            <a:pPr marL="285750" indent="-285750">
              <a:buFont typeface="Arial" panose="020B0604020202020204" pitchFamily="34" charset="0"/>
              <a:buChar char="•"/>
            </a:pPr>
            <a:r>
              <a:rPr lang="en-US" sz="1200" dirty="0" smtClean="0"/>
              <a:t>Ice</a:t>
            </a:r>
          </a:p>
          <a:p>
            <a:pPr marL="285750" indent="-285750">
              <a:buFont typeface="Arial" panose="020B0604020202020204" pitchFamily="34" charset="0"/>
              <a:buChar char="•"/>
            </a:pPr>
            <a:r>
              <a:rPr lang="en-US" dirty="0" smtClean="0"/>
              <a:t>…..AND MORE!!!</a:t>
            </a:r>
          </a:p>
          <a:p>
            <a:r>
              <a:rPr lang="en-US" sz="900" dirty="0"/>
              <a:t>**Cups/Plates/Silverware/Napkins – Bring your own, or rent for additional $1.99/Menu Item**</a:t>
            </a:r>
          </a:p>
          <a:p>
            <a:endParaRPr lang="en-US" dirty="0" smtClean="0"/>
          </a:p>
          <a:p>
            <a:pPr marL="285750" indent="-285750">
              <a:buFont typeface="Arial" panose="020B0604020202020204" pitchFamily="34" charset="0"/>
              <a:buChar char="•"/>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780" y="1906659"/>
            <a:ext cx="4225017" cy="3662389"/>
          </a:xfrm>
          <a:prstGeom prst="rect">
            <a:avLst/>
          </a:prstGeom>
        </p:spPr>
      </p:pic>
    </p:spTree>
    <p:extLst>
      <p:ext uri="{BB962C8B-B14F-4D97-AF65-F5344CB8AC3E}">
        <p14:creationId xmlns:p14="http://schemas.microsoft.com/office/powerpoint/2010/main" val="115906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7216" y="2286000"/>
            <a:ext cx="6979298" cy="646331"/>
          </a:xfrm>
          <a:prstGeom prst="rect">
            <a:avLst/>
          </a:prstGeom>
          <a:noFill/>
        </p:spPr>
        <p:txBody>
          <a:bodyPr wrap="square" rtlCol="0">
            <a:spAutoFit/>
          </a:bodyPr>
          <a:lstStyle/>
          <a:p>
            <a:r>
              <a:rPr lang="en-US" sz="3600" dirty="0" smtClean="0"/>
              <a:t>Wait, you don’t sell salad?!?!?!</a:t>
            </a:r>
            <a:endParaRPr lang="en-US" sz="3600" dirty="0"/>
          </a:p>
        </p:txBody>
      </p:sp>
    </p:spTree>
    <p:extLst>
      <p:ext uri="{BB962C8B-B14F-4D97-AF65-F5344CB8AC3E}">
        <p14:creationId xmlns:p14="http://schemas.microsoft.com/office/powerpoint/2010/main" val="15269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736" y="1064078"/>
            <a:ext cx="6134683" cy="4705456"/>
          </a:xfrm>
          <a:prstGeom prst="rect">
            <a:avLst/>
          </a:prstGeom>
        </p:spPr>
      </p:pic>
    </p:spTree>
    <p:extLst>
      <p:ext uri="{BB962C8B-B14F-4D97-AF65-F5344CB8AC3E}">
        <p14:creationId xmlns:p14="http://schemas.microsoft.com/office/powerpoint/2010/main" val="347707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286" y="1082352"/>
            <a:ext cx="9190653" cy="2062103"/>
          </a:xfrm>
          <a:prstGeom prst="rect">
            <a:avLst/>
          </a:prstGeom>
          <a:noFill/>
        </p:spPr>
        <p:txBody>
          <a:bodyPr wrap="square" rtlCol="0">
            <a:spAutoFit/>
          </a:bodyPr>
          <a:lstStyle/>
          <a:p>
            <a:r>
              <a:rPr lang="en-US" sz="2400" dirty="0" smtClean="0"/>
              <a:t>If this power point hasn’t convinced you to come eat at </a:t>
            </a:r>
          </a:p>
          <a:p>
            <a:r>
              <a:rPr lang="en-US" sz="3200" i="1" dirty="0" smtClean="0"/>
              <a:t>Das </a:t>
            </a:r>
            <a:r>
              <a:rPr lang="en-US" sz="3200" i="1" dirty="0"/>
              <a:t>Schwarze </a:t>
            </a:r>
            <a:r>
              <a:rPr lang="en-US" sz="3200" i="1" dirty="0" smtClean="0"/>
              <a:t>Hahnchen</a:t>
            </a:r>
            <a:r>
              <a:rPr lang="en-US" sz="2400" i="1" dirty="0" smtClean="0"/>
              <a:t>, </a:t>
            </a:r>
            <a:r>
              <a:rPr lang="en-US" sz="2400" dirty="0" smtClean="0"/>
              <a:t>then please take into consideration our chickens which are available for play time during hours of operation – kind of like a meet-n-greet-n-eat….isn’t that neat!</a:t>
            </a:r>
            <a:endParaRPr lang="en-US" sz="24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577" y="3256384"/>
            <a:ext cx="5871485" cy="2829896"/>
          </a:xfrm>
          <a:prstGeom prst="rect">
            <a:avLst/>
          </a:prstGeom>
        </p:spPr>
      </p:pic>
    </p:spTree>
    <p:extLst>
      <p:ext uri="{BB962C8B-B14F-4D97-AF65-F5344CB8AC3E}">
        <p14:creationId xmlns:p14="http://schemas.microsoft.com/office/powerpoint/2010/main" val="364333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39</TotalTime>
  <Words>247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Das Schwarze Hahnchen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Pittsburgh Technical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Schwarze Hahnchen</dc:title>
  <dc:creator>REID, JEREMIAH W</dc:creator>
  <cp:lastModifiedBy>REID, JEREMIAH W</cp:lastModifiedBy>
  <cp:revision>7</cp:revision>
  <dcterms:created xsi:type="dcterms:W3CDTF">2017-02-01T19:41:50Z</dcterms:created>
  <dcterms:modified xsi:type="dcterms:W3CDTF">2017-02-01T20:27:58Z</dcterms:modified>
</cp:coreProperties>
</file>