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Old Standard TT"/>
      <p:regular r:id="rId20"/>
      <p:bold r:id="rId21"/>
      <p: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ldStandardTT-regular.fntdata"/><Relationship Id="rId11" Type="http://schemas.openxmlformats.org/officeDocument/2006/relationships/slide" Target="slides/slide6.xml"/><Relationship Id="rId22" Type="http://schemas.openxmlformats.org/officeDocument/2006/relationships/font" Target="fonts/OldStandardTT-italic.fntdata"/><Relationship Id="rId10" Type="http://schemas.openxmlformats.org/officeDocument/2006/relationships/slide" Target="slides/slide5.xml"/><Relationship Id="rId21" Type="http://schemas.openxmlformats.org/officeDocument/2006/relationships/font" Target="fonts/OldStandardT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03ad3f4975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03ad3f4975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03ad3f4975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03ad3f4975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3ad3f4975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3ad3f4975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03ad3f4975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03ad3f4975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03ad3f4975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03ad3f4975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03ad3f4975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03ad3f4975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03ad3f4975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03ad3f4975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03ad3f4975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03ad3f4975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03ad3f4975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03ad3f4975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Gravitational Wave Data Analysis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Zachary Cohen, Dechong Wang, John Wright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title"/>
          </p:nvPr>
        </p:nvSpPr>
        <p:spPr>
          <a:xfrm>
            <a:off x="6019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 Statement</a:t>
            </a:r>
            <a:endParaRPr/>
          </a:p>
        </p:txBody>
      </p:sp>
      <p:sp>
        <p:nvSpPr>
          <p:cNvPr id="187" name="Google Shape;187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Individual Contributions:</a:t>
            </a:r>
            <a:endParaRPr b="1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Old Standard TT"/>
              <a:buChar char="●"/>
            </a:pPr>
            <a:r>
              <a:rPr lang="en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Zachary Cohen wrote the “Motivation” and “Contribution Statement” slides</a:t>
            </a:r>
            <a:endParaRPr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Old Standard TT"/>
              <a:buChar char="●"/>
            </a:pPr>
            <a:r>
              <a:rPr lang="en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John Wright created the “Methods”, “Estimating Masses and Distance”, and “Results” slides</a:t>
            </a:r>
            <a:endParaRPr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Old Standard TT"/>
              <a:buChar char="●"/>
            </a:pPr>
            <a:r>
              <a:rPr lang="en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Dechong Wang wrote the “Conclusion” and “AI Statement” slides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Understanding gravitational waves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Binary black hole mergers give off energy as gravitational waves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We can analyze these waves (using LIGO) to find properties of these objects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Data source: LIGO, </a:t>
            </a:r>
            <a:r>
              <a:rPr lang="en" sz="1500"/>
              <a:t>GW190521_074359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High and low </a:t>
            </a:r>
            <a:r>
              <a:rPr lang="en" sz="1500"/>
              <a:t>frequencies filtered out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- Data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70674"/>
            <a:ext cx="9144000" cy="3068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480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- Data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988" y="1178525"/>
            <a:ext cx="7992024" cy="355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311700" y="3883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Estimating Masses and Distance</a:t>
            </a:r>
            <a:endParaRPr/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311700" y="11965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use the equation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From this we can derive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Here delta_t is the period of the wave and h is the amplitude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5088" y="1342963"/>
            <a:ext cx="1285875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0650" y="2399413"/>
            <a:ext cx="1400175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69" name="Google Shape;169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With delta = 1.4e-2 s and h = 5.4e-22 m, approximated from the data, we get the estimates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M approx 59 solar masses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D approx 1.6e10 lightyears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311700" y="6777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75" name="Google Shape;175;p20"/>
          <p:cNvSpPr txBox="1"/>
          <p:nvPr>
            <p:ph idx="1" type="body"/>
          </p:nvPr>
        </p:nvSpPr>
        <p:spPr>
          <a:xfrm>
            <a:off x="311700" y="1383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500"/>
              <a:t>This study analyzed gravitational wave data from the GW190521_074359 event detected by LIGO to explore the energy and properties of binary black hole mergers. By filtering noise, we estimated a mass of approximately 59 solar masses and a distance of around 1.6 x 10¹⁰ light-years. Our findings confirm the effectiveness of gravitational wave data in studying distant astrophysical phenomena and highlight its potential to reveal insights into the universe’s structure and black hole formation.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Statement</a:t>
            </a:r>
            <a:endParaRPr/>
          </a:p>
        </p:txBody>
      </p:sp>
      <p:sp>
        <p:nvSpPr>
          <p:cNvPr id="181" name="Google Shape;181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/>
              <a:t>AI tools were not used in the creation of this presentation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