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Rosewell" userId="8550b6d2-134f-42e0-828f-eea3d9912a03" providerId="ADAL" clId="{ED8145C6-8837-4E61-BE75-6E990B7C7A62}"/>
    <pc:docChg chg="undo custSel addSld delSld modSld sldOrd">
      <pc:chgData name="James Rosewell" userId="8550b6d2-134f-42e0-828f-eea3d9912a03" providerId="ADAL" clId="{ED8145C6-8837-4E61-BE75-6E990B7C7A62}" dt="2025-05-28T14:55:05.047" v="2666" actId="20577"/>
      <pc:docMkLst>
        <pc:docMk/>
      </pc:docMkLst>
      <pc:sldChg chg="modSp mod">
        <pc:chgData name="James Rosewell" userId="8550b6d2-134f-42e0-828f-eea3d9912a03" providerId="ADAL" clId="{ED8145C6-8837-4E61-BE75-6E990B7C7A62}" dt="2025-05-28T14:53:47.231" v="2631" actId="20577"/>
        <pc:sldMkLst>
          <pc:docMk/>
          <pc:sldMk cId="1488691487" sldId="256"/>
        </pc:sldMkLst>
        <pc:spChg chg="mod">
          <ac:chgData name="James Rosewell" userId="8550b6d2-134f-42e0-828f-eea3d9912a03" providerId="ADAL" clId="{ED8145C6-8837-4E61-BE75-6E990B7C7A62}" dt="2025-05-28T14:53:47.231" v="2631" actId="20577"/>
          <ac:spMkLst>
            <pc:docMk/>
            <pc:sldMk cId="1488691487" sldId="256"/>
            <ac:spMk id="2" creationId="{7617B840-C5CD-D438-685A-2D20E3ADBF0C}"/>
          </ac:spMkLst>
        </pc:spChg>
        <pc:spChg chg="mod">
          <ac:chgData name="James Rosewell" userId="8550b6d2-134f-42e0-828f-eea3d9912a03" providerId="ADAL" clId="{ED8145C6-8837-4E61-BE75-6E990B7C7A62}" dt="2025-05-26T19:33:34.465" v="26" actId="5793"/>
          <ac:spMkLst>
            <pc:docMk/>
            <pc:sldMk cId="1488691487" sldId="256"/>
            <ac:spMk id="3" creationId="{244F2792-042F-5A67-DED0-2DB15A43A788}"/>
          </ac:spMkLst>
        </pc:spChg>
      </pc:sldChg>
      <pc:sldChg chg="addSp delSp modSp new mod modAnim">
        <pc:chgData name="James Rosewell" userId="8550b6d2-134f-42e0-828f-eea3d9912a03" providerId="ADAL" clId="{ED8145C6-8837-4E61-BE75-6E990B7C7A62}" dt="2025-05-28T14:54:15.710" v="2662" actId="20577"/>
        <pc:sldMkLst>
          <pc:docMk/>
          <pc:sldMk cId="2454474999" sldId="257"/>
        </pc:sldMkLst>
        <pc:spChg chg="add mod">
          <ac:chgData name="James Rosewell" userId="8550b6d2-134f-42e0-828f-eea3d9912a03" providerId="ADAL" clId="{ED8145C6-8837-4E61-BE75-6E990B7C7A62}" dt="2025-05-28T14:54:13.080" v="2657" actId="20577"/>
          <ac:spMkLst>
            <pc:docMk/>
            <pc:sldMk cId="2454474999" sldId="257"/>
            <ac:spMk id="10" creationId="{C98A1EE4-E61F-290C-6850-27BA4E9C2B49}"/>
          </ac:spMkLst>
        </pc:spChg>
        <pc:spChg chg="add mod">
          <ac:chgData name="James Rosewell" userId="8550b6d2-134f-42e0-828f-eea3d9912a03" providerId="ADAL" clId="{ED8145C6-8837-4E61-BE75-6E990B7C7A62}" dt="2025-05-28T14:54:15.710" v="2662" actId="20577"/>
          <ac:spMkLst>
            <pc:docMk/>
            <pc:sldMk cId="2454474999" sldId="257"/>
            <ac:spMk id="11" creationId="{FF2F246A-5349-1D61-7552-BA428DEBE91E}"/>
          </ac:spMkLst>
        </pc:spChg>
        <pc:picChg chg="add mod">
          <ac:chgData name="James Rosewell" userId="8550b6d2-134f-42e0-828f-eea3d9912a03" providerId="ADAL" clId="{ED8145C6-8837-4E61-BE75-6E990B7C7A62}" dt="2025-05-26T19:43:09.100" v="204" actId="1076"/>
          <ac:picMkLst>
            <pc:docMk/>
            <pc:sldMk cId="2454474999" sldId="257"/>
            <ac:picMk id="3" creationId="{C7CE0EA8-C3C4-D007-DE70-8244B045C67B}"/>
          </ac:picMkLst>
        </pc:picChg>
      </pc:sldChg>
      <pc:sldChg chg="addSp delSp modSp new del mod delAnim modAnim">
        <pc:chgData name="James Rosewell" userId="8550b6d2-134f-42e0-828f-eea3d9912a03" providerId="ADAL" clId="{ED8145C6-8837-4E61-BE75-6E990B7C7A62}" dt="2025-05-26T19:48:33.957" v="449" actId="47"/>
        <pc:sldMkLst>
          <pc:docMk/>
          <pc:sldMk cId="316886100" sldId="258"/>
        </pc:sldMkLst>
      </pc:sldChg>
      <pc:sldChg chg="addSp delSp modSp new mod ord modAnim">
        <pc:chgData name="James Rosewell" userId="8550b6d2-134f-42e0-828f-eea3d9912a03" providerId="ADAL" clId="{ED8145C6-8837-4E61-BE75-6E990B7C7A62}" dt="2025-05-28T14:54:00.477" v="2647" actId="1076"/>
        <pc:sldMkLst>
          <pc:docMk/>
          <pc:sldMk cId="3013729455" sldId="259"/>
        </pc:sldMkLst>
        <pc:spChg chg="mod">
          <ac:chgData name="James Rosewell" userId="8550b6d2-134f-42e0-828f-eea3d9912a03" providerId="ADAL" clId="{ED8145C6-8837-4E61-BE75-6E990B7C7A62}" dt="2025-05-26T19:36:45.553" v="53" actId="20577"/>
          <ac:spMkLst>
            <pc:docMk/>
            <pc:sldMk cId="3013729455" sldId="259"/>
            <ac:spMk id="2" creationId="{019C4C23-3D22-326F-C996-98230098F41A}"/>
          </ac:spMkLst>
        </pc:spChg>
        <pc:spChg chg="add mod">
          <ac:chgData name="James Rosewell" userId="8550b6d2-134f-42e0-828f-eea3d9912a03" providerId="ADAL" clId="{ED8145C6-8837-4E61-BE75-6E990B7C7A62}" dt="2025-05-26T19:38:44.632" v="106" actId="164"/>
          <ac:spMkLst>
            <pc:docMk/>
            <pc:sldMk cId="3013729455" sldId="259"/>
            <ac:spMk id="7" creationId="{E1E88CAA-0E36-95E2-3E1D-BEEAE3D2C140}"/>
          </ac:spMkLst>
        </pc:spChg>
        <pc:spChg chg="add mod">
          <ac:chgData name="James Rosewell" userId="8550b6d2-134f-42e0-828f-eea3d9912a03" providerId="ADAL" clId="{ED8145C6-8837-4E61-BE75-6E990B7C7A62}" dt="2025-05-28T14:54:00.477" v="2647" actId="1076"/>
          <ac:spMkLst>
            <pc:docMk/>
            <pc:sldMk cId="3013729455" sldId="259"/>
            <ac:spMk id="10" creationId="{6F633549-92C7-4E3E-A9CD-C93644A0B6E6}"/>
          </ac:spMkLst>
        </pc:spChg>
        <pc:spChg chg="add mod">
          <ac:chgData name="James Rosewell" userId="8550b6d2-134f-42e0-828f-eea3d9912a03" providerId="ADAL" clId="{ED8145C6-8837-4E61-BE75-6E990B7C7A62}" dt="2025-05-26T19:40:55.610" v="151" actId="1076"/>
          <ac:spMkLst>
            <pc:docMk/>
            <pc:sldMk cId="3013729455" sldId="259"/>
            <ac:spMk id="15" creationId="{507D4A9B-B4E3-7472-63E8-15B961BEB1D4}"/>
          </ac:spMkLst>
        </pc:spChg>
        <pc:spChg chg="add mod">
          <ac:chgData name="James Rosewell" userId="8550b6d2-134f-42e0-828f-eea3d9912a03" providerId="ADAL" clId="{ED8145C6-8837-4E61-BE75-6E990B7C7A62}" dt="2025-05-26T19:40:59.595" v="152" actId="1076"/>
          <ac:spMkLst>
            <pc:docMk/>
            <pc:sldMk cId="3013729455" sldId="259"/>
            <ac:spMk id="16" creationId="{2E3F8A2E-F1EE-0D46-B9B5-CBF59A5A50D7}"/>
          </ac:spMkLst>
        </pc:spChg>
        <pc:grpChg chg="add mod">
          <ac:chgData name="James Rosewell" userId="8550b6d2-134f-42e0-828f-eea3d9912a03" providerId="ADAL" clId="{ED8145C6-8837-4E61-BE75-6E990B7C7A62}" dt="2025-05-26T19:39:00.234" v="109" actId="1076"/>
          <ac:grpSpMkLst>
            <pc:docMk/>
            <pc:sldMk cId="3013729455" sldId="259"/>
            <ac:grpSpMk id="12" creationId="{90FC1CD7-94EA-4E62-09A3-7658FCAFB65B}"/>
          </ac:grpSpMkLst>
        </pc:grpChg>
        <pc:grpChg chg="add mod">
          <ac:chgData name="James Rosewell" userId="8550b6d2-134f-42e0-828f-eea3d9912a03" providerId="ADAL" clId="{ED8145C6-8837-4E61-BE75-6E990B7C7A62}" dt="2025-05-26T19:39:00.234" v="109" actId="1076"/>
          <ac:grpSpMkLst>
            <pc:docMk/>
            <pc:sldMk cId="3013729455" sldId="259"/>
            <ac:grpSpMk id="13" creationId="{A30B2D29-AF8C-F418-D401-C9F555C55D37}"/>
          </ac:grpSpMkLst>
        </pc:grpChg>
        <pc:picChg chg="add mod">
          <ac:chgData name="James Rosewell" userId="8550b6d2-134f-42e0-828f-eea3d9912a03" providerId="ADAL" clId="{ED8145C6-8837-4E61-BE75-6E990B7C7A62}" dt="2025-05-26T19:39:00.234" v="109" actId="1076"/>
          <ac:picMkLst>
            <pc:docMk/>
            <pc:sldMk cId="3013729455" sldId="259"/>
            <ac:picMk id="3" creationId="{5BC61FAA-562F-95E9-44DD-E1143CCF7300}"/>
          </ac:picMkLst>
        </pc:picChg>
        <pc:cxnChg chg="add mod">
          <ac:chgData name="James Rosewell" userId="8550b6d2-134f-42e0-828f-eea3d9912a03" providerId="ADAL" clId="{ED8145C6-8837-4E61-BE75-6E990B7C7A62}" dt="2025-05-26T19:38:44.632" v="106" actId="164"/>
          <ac:cxnSpMkLst>
            <pc:docMk/>
            <pc:sldMk cId="3013729455" sldId="259"/>
            <ac:cxnSpMk id="5" creationId="{95F2244F-0153-1ED1-919A-589F7C345BB9}"/>
          </ac:cxnSpMkLst>
        </pc:cxnChg>
        <pc:cxnChg chg="add mod">
          <ac:chgData name="James Rosewell" userId="8550b6d2-134f-42e0-828f-eea3d9912a03" providerId="ADAL" clId="{ED8145C6-8837-4E61-BE75-6E990B7C7A62}" dt="2025-05-26T19:38:51.995" v="108" actId="164"/>
          <ac:cxnSpMkLst>
            <pc:docMk/>
            <pc:sldMk cId="3013729455" sldId="259"/>
            <ac:cxnSpMk id="8" creationId="{EF8AF2CE-55C9-1CDC-8216-D3033DA6D192}"/>
          </ac:cxnSpMkLst>
        </pc:cxnChg>
      </pc:sldChg>
      <pc:sldChg chg="addSp modSp new mod modAnim">
        <pc:chgData name="James Rosewell" userId="8550b6d2-134f-42e0-828f-eea3d9912a03" providerId="ADAL" clId="{ED8145C6-8837-4E61-BE75-6E990B7C7A62}" dt="2025-05-28T14:54:09.176" v="2652" actId="20577"/>
        <pc:sldMkLst>
          <pc:docMk/>
          <pc:sldMk cId="4054774228" sldId="260"/>
        </pc:sldMkLst>
        <pc:spChg chg="mod">
          <ac:chgData name="James Rosewell" userId="8550b6d2-134f-42e0-828f-eea3d9912a03" providerId="ADAL" clId="{ED8145C6-8837-4E61-BE75-6E990B7C7A62}" dt="2025-05-26T19:42:46.318" v="200" actId="20577"/>
          <ac:spMkLst>
            <pc:docMk/>
            <pc:sldMk cId="4054774228" sldId="260"/>
            <ac:spMk id="2" creationId="{0570C1DE-78C5-8A33-7AEB-4173B83E2FEA}"/>
          </ac:spMkLst>
        </pc:spChg>
        <pc:spChg chg="add mod">
          <ac:chgData name="James Rosewell" userId="8550b6d2-134f-42e0-828f-eea3d9912a03" providerId="ADAL" clId="{ED8145C6-8837-4E61-BE75-6E990B7C7A62}" dt="2025-05-28T14:54:09.176" v="2652" actId="20577"/>
          <ac:spMkLst>
            <pc:docMk/>
            <pc:sldMk cId="4054774228" sldId="260"/>
            <ac:spMk id="3" creationId="{5EBF109E-4B35-BFEF-1923-1D6E7DFA37EF}"/>
          </ac:spMkLst>
        </pc:spChg>
        <pc:picChg chg="add mod">
          <ac:chgData name="James Rosewell" userId="8550b6d2-134f-42e0-828f-eea3d9912a03" providerId="ADAL" clId="{ED8145C6-8837-4E61-BE75-6E990B7C7A62}" dt="2025-05-26T19:42:07.654" v="187" actId="1076"/>
          <ac:picMkLst>
            <pc:docMk/>
            <pc:sldMk cId="4054774228" sldId="260"/>
            <ac:picMk id="9" creationId="{38817D04-F28D-7EC3-0C5D-6F0F62D1254A}"/>
          </ac:picMkLst>
        </pc:picChg>
      </pc:sldChg>
      <pc:sldChg chg="addSp modSp new mod modAnim">
        <pc:chgData name="James Rosewell" userId="8550b6d2-134f-42e0-828f-eea3d9912a03" providerId="ADAL" clId="{ED8145C6-8837-4E61-BE75-6E990B7C7A62}" dt="2025-05-28T14:54:44.670" v="2664"/>
        <pc:sldMkLst>
          <pc:docMk/>
          <pc:sldMk cId="1477550484" sldId="261"/>
        </pc:sldMkLst>
        <pc:spChg chg="mod">
          <ac:chgData name="James Rosewell" userId="8550b6d2-134f-42e0-828f-eea3d9912a03" providerId="ADAL" clId="{ED8145C6-8837-4E61-BE75-6E990B7C7A62}" dt="2025-05-26T19:53:00.334" v="654" actId="20577"/>
          <ac:spMkLst>
            <pc:docMk/>
            <pc:sldMk cId="1477550484" sldId="261"/>
            <ac:spMk id="2" creationId="{0D88CD46-0073-B9AF-57F1-593EBB800C3C}"/>
          </ac:spMkLst>
        </pc:spChg>
        <pc:spChg chg="add mod">
          <ac:chgData name="James Rosewell" userId="8550b6d2-134f-42e0-828f-eea3d9912a03" providerId="ADAL" clId="{ED8145C6-8837-4E61-BE75-6E990B7C7A62}" dt="2025-05-28T14:54:44.670" v="2664"/>
          <ac:spMkLst>
            <pc:docMk/>
            <pc:sldMk cId="1477550484" sldId="261"/>
            <ac:spMk id="4" creationId="{86DC5A7F-9F1E-B2A5-CC10-1FA18C67C7CA}"/>
          </ac:spMkLst>
        </pc:spChg>
        <pc:spChg chg="add mod">
          <ac:chgData name="James Rosewell" userId="8550b6d2-134f-42e0-828f-eea3d9912a03" providerId="ADAL" clId="{ED8145C6-8837-4E61-BE75-6E990B7C7A62}" dt="2025-05-28T14:54:44.670" v="2664"/>
          <ac:spMkLst>
            <pc:docMk/>
            <pc:sldMk cId="1477550484" sldId="261"/>
            <ac:spMk id="5" creationId="{3F776308-C373-C33C-AB1C-F33F9FC80B0B}"/>
          </ac:spMkLst>
        </pc:spChg>
      </pc:sldChg>
      <pc:sldChg chg="addSp modSp new mod modAnim">
        <pc:chgData name="James Rosewell" userId="8550b6d2-134f-42e0-828f-eea3d9912a03" providerId="ADAL" clId="{ED8145C6-8837-4E61-BE75-6E990B7C7A62}" dt="2025-05-28T14:54:55.711" v="2665"/>
        <pc:sldMkLst>
          <pc:docMk/>
          <pc:sldMk cId="2466774629" sldId="262"/>
        </pc:sldMkLst>
        <pc:spChg chg="mod">
          <ac:chgData name="James Rosewell" userId="8550b6d2-134f-42e0-828f-eea3d9912a03" providerId="ADAL" clId="{ED8145C6-8837-4E61-BE75-6E990B7C7A62}" dt="2025-05-26T19:48:43.726" v="457" actId="20577"/>
          <ac:spMkLst>
            <pc:docMk/>
            <pc:sldMk cId="2466774629" sldId="262"/>
            <ac:spMk id="2" creationId="{174E3E04-9EB5-484F-35A5-223BB8589D7C}"/>
          </ac:spMkLst>
        </pc:spChg>
        <pc:spChg chg="add mod">
          <ac:chgData name="James Rosewell" userId="8550b6d2-134f-42e0-828f-eea3d9912a03" providerId="ADAL" clId="{ED8145C6-8837-4E61-BE75-6E990B7C7A62}" dt="2025-05-28T14:54:55.711" v="2665"/>
          <ac:spMkLst>
            <pc:docMk/>
            <pc:sldMk cId="2466774629" sldId="262"/>
            <ac:spMk id="4" creationId="{2D65690D-A936-A49B-E359-68FC52DE85AE}"/>
          </ac:spMkLst>
        </pc:spChg>
        <pc:spChg chg="add mod">
          <ac:chgData name="James Rosewell" userId="8550b6d2-134f-42e0-828f-eea3d9912a03" providerId="ADAL" clId="{ED8145C6-8837-4E61-BE75-6E990B7C7A62}" dt="2025-05-28T14:54:44.670" v="2664"/>
          <ac:spMkLst>
            <pc:docMk/>
            <pc:sldMk cId="2466774629" sldId="262"/>
            <ac:spMk id="5" creationId="{F23FC656-C4F1-0D56-7685-2B0E444BE882}"/>
          </ac:spMkLst>
        </pc:spChg>
      </pc:sldChg>
      <pc:sldChg chg="addSp delSp modSp new mod delAnim modAnim">
        <pc:chgData name="James Rosewell" userId="8550b6d2-134f-42e0-828f-eea3d9912a03" providerId="ADAL" clId="{ED8145C6-8837-4E61-BE75-6E990B7C7A62}" dt="2025-05-26T20:12:45.174" v="2425" actId="1076"/>
        <pc:sldMkLst>
          <pc:docMk/>
          <pc:sldMk cId="582025604" sldId="263"/>
        </pc:sldMkLst>
        <pc:spChg chg="mod">
          <ac:chgData name="James Rosewell" userId="8550b6d2-134f-42e0-828f-eea3d9912a03" providerId="ADAL" clId="{ED8145C6-8837-4E61-BE75-6E990B7C7A62}" dt="2025-05-26T19:50:45.925" v="482" actId="20577"/>
          <ac:spMkLst>
            <pc:docMk/>
            <pc:sldMk cId="582025604" sldId="263"/>
            <ac:spMk id="2" creationId="{0CAEB0FB-D30A-E5ED-2132-AC4B866EFADC}"/>
          </ac:spMkLst>
        </pc:spChg>
        <pc:spChg chg="mod">
          <ac:chgData name="James Rosewell" userId="8550b6d2-134f-42e0-828f-eea3d9912a03" providerId="ADAL" clId="{ED8145C6-8837-4E61-BE75-6E990B7C7A62}" dt="2025-05-26T20:12:45.174" v="2425" actId="1076"/>
          <ac:spMkLst>
            <pc:docMk/>
            <pc:sldMk cId="582025604" sldId="263"/>
            <ac:spMk id="3" creationId="{DA5B673C-6C97-2638-7C93-AE0B2BBE910A}"/>
          </ac:spMkLst>
        </pc:spChg>
      </pc:sldChg>
      <pc:sldChg chg="addSp delSp modSp new mod modAnim">
        <pc:chgData name="James Rosewell" userId="8550b6d2-134f-42e0-828f-eea3d9912a03" providerId="ADAL" clId="{ED8145C6-8837-4E61-BE75-6E990B7C7A62}" dt="2025-05-28T14:55:05.047" v="2666" actId="20577"/>
        <pc:sldMkLst>
          <pc:docMk/>
          <pc:sldMk cId="360463780" sldId="264"/>
        </pc:sldMkLst>
        <pc:spChg chg="mod">
          <ac:chgData name="James Rosewell" userId="8550b6d2-134f-42e0-828f-eea3d9912a03" providerId="ADAL" clId="{ED8145C6-8837-4E61-BE75-6E990B7C7A62}" dt="2025-05-26T19:53:12.687" v="684" actId="20577"/>
          <ac:spMkLst>
            <pc:docMk/>
            <pc:sldMk cId="360463780" sldId="264"/>
            <ac:spMk id="2" creationId="{6DC04045-CC2D-8CC0-5438-362EE3FA6CD2}"/>
          </ac:spMkLst>
        </pc:spChg>
        <pc:spChg chg="add mod">
          <ac:chgData name="James Rosewell" userId="8550b6d2-134f-42e0-828f-eea3d9912a03" providerId="ADAL" clId="{ED8145C6-8837-4E61-BE75-6E990B7C7A62}" dt="2025-05-26T19:54:21.867" v="730" actId="164"/>
          <ac:spMkLst>
            <pc:docMk/>
            <pc:sldMk cId="360463780" sldId="264"/>
            <ac:spMk id="4" creationId="{DC90EC80-73EF-DB16-1F78-E08DAA55DDCB}"/>
          </ac:spMkLst>
        </pc:spChg>
        <pc:spChg chg="add mod">
          <ac:chgData name="James Rosewell" userId="8550b6d2-134f-42e0-828f-eea3d9912a03" providerId="ADAL" clId="{ED8145C6-8837-4E61-BE75-6E990B7C7A62}" dt="2025-05-26T19:54:21.867" v="730" actId="164"/>
          <ac:spMkLst>
            <pc:docMk/>
            <pc:sldMk cId="360463780" sldId="264"/>
            <ac:spMk id="5" creationId="{DE282281-40E9-E40E-B851-440FB7F2AA86}"/>
          </ac:spMkLst>
        </pc:spChg>
        <pc:spChg chg="add mod">
          <ac:chgData name="James Rosewell" userId="8550b6d2-134f-42e0-828f-eea3d9912a03" providerId="ADAL" clId="{ED8145C6-8837-4E61-BE75-6E990B7C7A62}" dt="2025-05-26T19:54:21.867" v="730" actId="164"/>
          <ac:spMkLst>
            <pc:docMk/>
            <pc:sldMk cId="360463780" sldId="264"/>
            <ac:spMk id="6" creationId="{1E791F32-22EF-3E9D-E6E1-0504B9A3D945}"/>
          </ac:spMkLst>
        </pc:spChg>
        <pc:spChg chg="add mod">
          <ac:chgData name="James Rosewell" userId="8550b6d2-134f-42e0-828f-eea3d9912a03" providerId="ADAL" clId="{ED8145C6-8837-4E61-BE75-6E990B7C7A62}" dt="2025-05-28T14:55:05.047" v="2666" actId="20577"/>
          <ac:spMkLst>
            <pc:docMk/>
            <pc:sldMk cId="360463780" sldId="264"/>
            <ac:spMk id="8" creationId="{1FDE9858-CF2E-EF50-EA0C-9E2917860EAA}"/>
          </ac:spMkLst>
        </pc:spChg>
        <pc:grpChg chg="add mod">
          <ac:chgData name="James Rosewell" userId="8550b6d2-134f-42e0-828f-eea3d9912a03" providerId="ADAL" clId="{ED8145C6-8837-4E61-BE75-6E990B7C7A62}" dt="2025-05-26T19:57:07.746" v="756" actId="1076"/>
          <ac:grpSpMkLst>
            <pc:docMk/>
            <pc:sldMk cId="360463780" sldId="264"/>
            <ac:grpSpMk id="7" creationId="{C2D0014E-6E73-036D-9FA8-44DE97B08AF8}"/>
          </ac:grpSpMkLst>
        </pc:grpChg>
        <pc:grpChg chg="add mod">
          <ac:chgData name="James Rosewell" userId="8550b6d2-134f-42e0-828f-eea3d9912a03" providerId="ADAL" clId="{ED8145C6-8837-4E61-BE75-6E990B7C7A62}" dt="2025-05-26T20:07:19.433" v="1966" actId="14100"/>
          <ac:grpSpMkLst>
            <pc:docMk/>
            <pc:sldMk cId="360463780" sldId="264"/>
            <ac:grpSpMk id="13" creationId="{F8A85276-6302-BF5D-C42C-524E7DB603F0}"/>
          </ac:grpSpMkLst>
        </pc:grpChg>
        <pc:cxnChg chg="add mod">
          <ac:chgData name="James Rosewell" userId="8550b6d2-134f-42e0-828f-eea3d9912a03" providerId="ADAL" clId="{ED8145C6-8837-4E61-BE75-6E990B7C7A62}" dt="2025-05-28T14:55:05.047" v="2666" actId="20577"/>
          <ac:cxnSpMkLst>
            <pc:docMk/>
            <pc:sldMk cId="360463780" sldId="264"/>
            <ac:cxnSpMk id="12" creationId="{9D481230-9485-9B34-9A40-63D0E1D4645B}"/>
          </ac:cxnSpMkLst>
        </pc:cxnChg>
      </pc:sldChg>
      <pc:sldChg chg="modSp add mod">
        <pc:chgData name="James Rosewell" userId="8550b6d2-134f-42e0-828f-eea3d9912a03" providerId="ADAL" clId="{ED8145C6-8837-4E61-BE75-6E990B7C7A62}" dt="2025-05-26T20:13:56.893" v="2544" actId="1076"/>
        <pc:sldMkLst>
          <pc:docMk/>
          <pc:sldMk cId="3782825303" sldId="265"/>
        </pc:sldMkLst>
        <pc:spChg chg="mod">
          <ac:chgData name="James Rosewell" userId="8550b6d2-134f-42e0-828f-eea3d9912a03" providerId="ADAL" clId="{ED8145C6-8837-4E61-BE75-6E990B7C7A62}" dt="2025-05-26T20:00:59.114" v="945" actId="20577"/>
          <ac:spMkLst>
            <pc:docMk/>
            <pc:sldMk cId="3782825303" sldId="265"/>
            <ac:spMk id="2" creationId="{6C9E3EFA-F073-738A-4D52-CFABF720A190}"/>
          </ac:spMkLst>
        </pc:spChg>
        <pc:spChg chg="mod">
          <ac:chgData name="James Rosewell" userId="8550b6d2-134f-42e0-828f-eea3d9912a03" providerId="ADAL" clId="{ED8145C6-8837-4E61-BE75-6E990B7C7A62}" dt="2025-05-26T20:13:56.893" v="2544" actId="1076"/>
          <ac:spMkLst>
            <pc:docMk/>
            <pc:sldMk cId="3782825303" sldId="265"/>
            <ac:spMk id="3" creationId="{3BA9D26E-BB63-5F0C-1B50-D1AEB1971FC5}"/>
          </ac:spMkLst>
        </pc:spChg>
      </pc:sldChg>
      <pc:sldChg chg="addSp modSp new mod">
        <pc:chgData name="James Rosewell" userId="8550b6d2-134f-42e0-828f-eea3d9912a03" providerId="ADAL" clId="{ED8145C6-8837-4E61-BE75-6E990B7C7A62}" dt="2025-05-26T20:11:03.685" v="2314" actId="1076"/>
        <pc:sldMkLst>
          <pc:docMk/>
          <pc:sldMk cId="2395730386" sldId="266"/>
        </pc:sldMkLst>
        <pc:spChg chg="add mod">
          <ac:chgData name="James Rosewell" userId="8550b6d2-134f-42e0-828f-eea3d9912a03" providerId="ADAL" clId="{ED8145C6-8837-4E61-BE75-6E990B7C7A62}" dt="2025-05-26T20:11:03.685" v="2314" actId="1076"/>
          <ac:spMkLst>
            <pc:docMk/>
            <pc:sldMk cId="2395730386" sldId="266"/>
            <ac:spMk id="2" creationId="{20C9284E-A7AE-0229-876A-0C51A845ADEF}"/>
          </ac:spMkLst>
        </pc:spChg>
      </pc:sldChg>
    </pc:docChg>
  </pc:docChgLst>
  <pc:docChgLst>
    <pc:chgData name="James Rosewell" userId="8550b6d2-134f-42e0-828f-eea3d9912a03" providerId="ADAL" clId="{2875ECF3-9814-41FA-B05D-BFF1E0CDE6B7}"/>
    <pc:docChg chg="modSld">
      <pc:chgData name="James Rosewell" userId="8550b6d2-134f-42e0-828f-eea3d9912a03" providerId="ADAL" clId="{2875ECF3-9814-41FA-B05D-BFF1E0CDE6B7}" dt="2025-05-29T14:56:14.730" v="87" actId="1036"/>
      <pc:docMkLst>
        <pc:docMk/>
      </pc:docMkLst>
      <pc:sldChg chg="modSp mod">
        <pc:chgData name="James Rosewell" userId="8550b6d2-134f-42e0-828f-eea3d9912a03" providerId="ADAL" clId="{2875ECF3-9814-41FA-B05D-BFF1E0CDE6B7}" dt="2025-05-29T14:56:14.730" v="87" actId="1036"/>
        <pc:sldMkLst>
          <pc:docMk/>
          <pc:sldMk cId="3013729455" sldId="259"/>
        </pc:sldMkLst>
        <pc:spChg chg="mod">
          <ac:chgData name="James Rosewell" userId="8550b6d2-134f-42e0-828f-eea3d9912a03" providerId="ADAL" clId="{2875ECF3-9814-41FA-B05D-BFF1E0CDE6B7}" dt="2025-05-29T14:56:09.092" v="72" actId="14100"/>
          <ac:spMkLst>
            <pc:docMk/>
            <pc:sldMk cId="3013729455" sldId="259"/>
            <ac:spMk id="10" creationId="{6F633549-92C7-4E3E-A9CD-C93644A0B6E6}"/>
          </ac:spMkLst>
        </pc:spChg>
        <pc:spChg chg="mod">
          <ac:chgData name="James Rosewell" userId="8550b6d2-134f-42e0-828f-eea3d9912a03" providerId="ADAL" clId="{2875ECF3-9814-41FA-B05D-BFF1E0CDE6B7}" dt="2025-05-29T14:56:14.730" v="87" actId="1036"/>
          <ac:spMkLst>
            <pc:docMk/>
            <pc:sldMk cId="3013729455" sldId="259"/>
            <ac:spMk id="15" creationId="{507D4A9B-B4E3-7472-63E8-15B961BEB1D4}"/>
          </ac:spMkLst>
        </pc:spChg>
        <pc:spChg chg="mod">
          <ac:chgData name="James Rosewell" userId="8550b6d2-134f-42e0-828f-eea3d9912a03" providerId="ADAL" clId="{2875ECF3-9814-41FA-B05D-BFF1E0CDE6B7}" dt="2025-05-29T14:56:14.730" v="87" actId="1036"/>
          <ac:spMkLst>
            <pc:docMk/>
            <pc:sldMk cId="3013729455" sldId="259"/>
            <ac:spMk id="16" creationId="{2E3F8A2E-F1EE-0D46-B9B5-CBF59A5A50D7}"/>
          </ac:spMkLst>
        </pc:spChg>
        <pc:grpChg chg="mod">
          <ac:chgData name="James Rosewell" userId="8550b6d2-134f-42e0-828f-eea3d9912a03" providerId="ADAL" clId="{2875ECF3-9814-41FA-B05D-BFF1E0CDE6B7}" dt="2025-05-29T14:56:14.730" v="87" actId="1036"/>
          <ac:grpSpMkLst>
            <pc:docMk/>
            <pc:sldMk cId="3013729455" sldId="259"/>
            <ac:grpSpMk id="12" creationId="{90FC1CD7-94EA-4E62-09A3-7658FCAFB65B}"/>
          </ac:grpSpMkLst>
        </pc:grpChg>
        <pc:grpChg chg="mod">
          <ac:chgData name="James Rosewell" userId="8550b6d2-134f-42e0-828f-eea3d9912a03" providerId="ADAL" clId="{2875ECF3-9814-41FA-B05D-BFF1E0CDE6B7}" dt="2025-05-29T14:56:14.730" v="87" actId="1036"/>
          <ac:grpSpMkLst>
            <pc:docMk/>
            <pc:sldMk cId="3013729455" sldId="259"/>
            <ac:grpSpMk id="13" creationId="{A30B2D29-AF8C-F418-D401-C9F555C55D37}"/>
          </ac:grpSpMkLst>
        </pc:grpChg>
      </pc:sldChg>
      <pc:sldChg chg="modSp mod">
        <pc:chgData name="James Rosewell" userId="8550b6d2-134f-42e0-828f-eea3d9912a03" providerId="ADAL" clId="{2875ECF3-9814-41FA-B05D-BFF1E0CDE6B7}" dt="2025-05-29T14:54:54.991" v="69" actId="6549"/>
        <pc:sldMkLst>
          <pc:docMk/>
          <pc:sldMk cId="2395730386" sldId="266"/>
        </pc:sldMkLst>
        <pc:spChg chg="mod">
          <ac:chgData name="James Rosewell" userId="8550b6d2-134f-42e0-828f-eea3d9912a03" providerId="ADAL" clId="{2875ECF3-9814-41FA-B05D-BFF1E0CDE6B7}" dt="2025-05-29T14:54:54.991" v="69" actId="6549"/>
          <ac:spMkLst>
            <pc:docMk/>
            <pc:sldMk cId="2395730386" sldId="266"/>
            <ac:spMk id="2" creationId="{20C9284E-A7AE-0229-876A-0C51A845A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5FA-E183-EF73-FBC3-528704E5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4EA07-6A13-D8C6-7049-A3D5D391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3AF4-B29F-3D40-2B59-006A1BC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5821-3660-A1E6-3CE9-FF68880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92B4-43C1-796F-49A5-B9FF9B7C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D8D-B2AA-872A-40FA-4ED1FD6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91CB1-86C3-3A13-71B7-5A685CCF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CAF8-51CA-255D-B66C-C3F20321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8CDA-3963-DEE1-775B-ECE01C03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E325-7A77-9D1A-1672-D045103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5D51-970F-4795-4E88-69A1ED46B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1621F-13FF-B85D-CFB1-5D0927D2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00BE-4591-996F-8AC6-416AB837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5C26-9847-1A4A-430B-94C2F6CA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7E48-E5A2-1529-3B64-D2639F4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0183-9EAF-82A2-712F-9C68DDB8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417F-0271-BEFC-46AE-8D3258FA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9FA6-9D8F-5AFB-69B6-A4B5EFAA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4C39-B2FA-DF57-14BC-A0B3852C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44B2-CB83-792A-D3CE-865BEF62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BF46-E52F-B4FE-8131-1493D6E0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4293-25C1-97E0-0376-CE3ED542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9C80-2F6D-A90C-DB46-15B2BFB2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F49D-F48C-684E-EF5A-60434D17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29CD-1588-BB0A-54E5-0BC6CA6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5DB-E970-A08C-8638-D1C3035F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082D-74B1-A399-4309-B5027FDCA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D2B1-6B85-C8B6-4E94-9BC3A4FD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8580-B60E-CDBE-4B21-1A9A77A0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EA1A-239E-D6B5-9774-94116BC6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1A02-2788-494F-E85E-B6ADC2D9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E5C3-9B1A-5833-9CD5-2056745F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0577-828D-796B-3485-333C8B0F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DE45-7135-8B4C-A303-0E69BAE3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99D3-E846-3C34-F447-483CDF6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FF4D2-514A-EE73-7A7C-9AA8238D0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4B104-E38F-F2C4-4AD5-15C48DCD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5E408-F78C-80A9-4B55-BB6C5BA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B3BF-A36A-44EA-EF13-C850ADE9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4A70-C7A7-BD95-20B3-FE3FA48D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2D36-D654-A96D-CA16-1F789C93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0E52C-0185-2E77-5640-61C004FE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2DBA-51AD-A566-8C74-B9E6E77B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1F3B4-63FF-9BCF-BBF9-F0585A1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DFAD8-AB4A-EE8E-A107-CFAD6B3D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5377-A6B0-D002-A4B1-223C9484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E8BA-327D-DA5C-480A-853B67C8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A7C6-6D79-0C6F-3293-7A8DC7EA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617B-6F0E-8F98-17B2-9ADF2DC4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09E5-0C44-037D-B68E-893F9867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008C-3807-969A-8470-210A882D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65DE-4A79-C5B2-32FD-4BB20BB7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6E88-2046-F5D9-13B8-B8B30574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EFE8-E7BD-6C47-47C4-544172A6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DF62-96B9-5CF1-5782-89AD8E07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DCB1-93B4-DFB8-C029-C328435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7EEB-2E49-A14C-7244-091AF226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72AF4-9A43-5E5F-222E-DAF096D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F5D04-57B4-46B8-FB9A-CE0949E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E9C8-3F52-73DA-910D-55DA4089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A974-8BB9-20BE-359F-A1B24954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B53F6-22E3-4A26-9535-E0AAE723734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2859-93A0-10C6-82E2-8386097E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0B1D-5CF6-BF5B-30A5-A0E425EB2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B840-C5CD-D438-685A-2D20E3ADB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Labels:</a:t>
            </a:r>
            <a:br>
              <a:rPr lang="en-GB" dirty="0"/>
            </a:br>
            <a:r>
              <a:rPr lang="en-GB" dirty="0"/>
              <a:t>The Next Dimension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2792-042F-5A67-DED0-2DB15A43A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9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9284E-A7AE-0229-876A-0C51A845ADEF}"/>
              </a:ext>
            </a:extLst>
          </p:cNvPr>
          <p:cNvSpPr txBox="1"/>
          <p:nvPr/>
        </p:nvSpPr>
        <p:spPr>
          <a:xfrm>
            <a:off x="1920240" y="2305615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added an S to HTTP.</a:t>
            </a:r>
          </a:p>
          <a:p>
            <a:r>
              <a:rPr lang="en-GB" sz="2800" dirty="0"/>
              <a:t>Let’s upgrade interoperability using a multi-discipline approach.</a:t>
            </a:r>
          </a:p>
          <a:p>
            <a:endParaRPr lang="en-GB" sz="2800" dirty="0"/>
          </a:p>
          <a:p>
            <a:r>
              <a:rPr lang="en-GB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57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C23-3D22-326F-C996-98230098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Browser</a:t>
            </a:r>
          </a:p>
        </p:txBody>
      </p:sp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5BC61FAA-562F-95E9-44DD-E1143CCF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442" y="1527533"/>
            <a:ext cx="4357116" cy="43571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C1CD7-94EA-4E62-09A3-7658FCAFB65B}"/>
              </a:ext>
            </a:extLst>
          </p:cNvPr>
          <p:cNvGrpSpPr/>
          <p:nvPr/>
        </p:nvGrpSpPr>
        <p:grpSpPr>
          <a:xfrm>
            <a:off x="5552806" y="3952979"/>
            <a:ext cx="1613042" cy="369332"/>
            <a:chOff x="5726542" y="3685032"/>
            <a:chExt cx="161304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2244F-0153-1ED1-919A-589F7C3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5800436" y="3685032"/>
              <a:ext cx="15391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E88CAA-0E36-95E2-3E1D-BEEAE3D2C140}"/>
                </a:ext>
              </a:extLst>
            </p:cNvPr>
            <p:cNvSpPr txBox="1"/>
            <p:nvPr/>
          </p:nvSpPr>
          <p:spPr>
            <a:xfrm>
              <a:off x="5726542" y="3685032"/>
              <a:ext cx="16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Domain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B2D29-AF8C-F418-D401-C9F555C55D37}"/>
              </a:ext>
            </a:extLst>
          </p:cNvPr>
          <p:cNvGrpSpPr/>
          <p:nvPr/>
        </p:nvGrpSpPr>
        <p:grpSpPr>
          <a:xfrm>
            <a:off x="4754479" y="2826420"/>
            <a:ext cx="872221" cy="1126559"/>
            <a:chOff x="4928215" y="2558473"/>
            <a:chExt cx="872221" cy="112655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8AF2CE-55C9-1CDC-8216-D3033DA6D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0436" y="2558473"/>
              <a:ext cx="0" cy="1126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33549-92C7-4E3E-A9CD-C93644A0B6E6}"/>
                </a:ext>
              </a:extLst>
            </p:cNvPr>
            <p:cNvSpPr txBox="1"/>
            <p:nvPr/>
          </p:nvSpPr>
          <p:spPr>
            <a:xfrm>
              <a:off x="4928215" y="2828743"/>
              <a:ext cx="815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Legal</a:t>
              </a:r>
            </a:p>
            <a:p>
              <a:pPr algn="r"/>
              <a:r>
                <a:rPr lang="en-GB" dirty="0"/>
                <a:t>Basis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07D4A9B-B4E3-7472-63E8-15B961BEB1D4}"/>
              </a:ext>
            </a:extLst>
          </p:cNvPr>
          <p:cNvSpPr/>
          <p:nvPr/>
        </p:nvSpPr>
        <p:spPr>
          <a:xfrm>
            <a:off x="5740729" y="3021689"/>
            <a:ext cx="655782" cy="6463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F8A2E-F1EE-0D46-B9B5-CBF59A5A50D7}"/>
              </a:ext>
            </a:extLst>
          </p:cNvPr>
          <p:cNvSpPr/>
          <p:nvPr/>
        </p:nvSpPr>
        <p:spPr>
          <a:xfrm>
            <a:off x="6498922" y="3021688"/>
            <a:ext cx="655782" cy="6463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0137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1DE-78C5-8A33-7AEB-4173B83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</a:t>
            </a:r>
          </a:p>
        </p:txBody>
      </p:sp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38817D04-F28D-7EC3-0C5D-6F0F62D1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418" y="1590964"/>
            <a:ext cx="3953163" cy="3953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F109E-4B35-BFEF-1923-1D6E7DFA37EF}"/>
              </a:ext>
            </a:extLst>
          </p:cNvPr>
          <p:cNvSpPr txBox="1"/>
          <p:nvPr/>
        </p:nvSpPr>
        <p:spPr>
          <a:xfrm>
            <a:off x="5504641" y="3429000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40547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ud Computing outline">
            <a:extLst>
              <a:ext uri="{FF2B5EF4-FFF2-40B4-BE49-F238E27FC236}">
                <a16:creationId xmlns:a16="http://schemas.microsoft.com/office/drawing/2014/main" id="{C7CE0EA8-C3C4-D007-DE70-8244B045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056" y="1348601"/>
            <a:ext cx="4437888" cy="4437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A1EE4-E61F-290C-6850-27BA4E9C2B49}"/>
              </a:ext>
            </a:extLst>
          </p:cNvPr>
          <p:cNvSpPr txBox="1"/>
          <p:nvPr/>
        </p:nvSpPr>
        <p:spPr>
          <a:xfrm>
            <a:off x="3509586" y="2117437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F246A-5349-1D61-7552-BA428DEBE91E}"/>
              </a:ext>
            </a:extLst>
          </p:cNvPr>
          <p:cNvSpPr txBox="1"/>
          <p:nvPr/>
        </p:nvSpPr>
        <p:spPr>
          <a:xfrm>
            <a:off x="7310350" y="3567545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24544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D46-0073-B9AF-57F1-593EBB80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 -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C5A7F-9F1E-B2A5-CC10-1FA18C67C7CA}"/>
              </a:ext>
            </a:extLst>
          </p:cNvPr>
          <p:cNvSpPr txBox="1"/>
          <p:nvPr/>
        </p:nvSpPr>
        <p:spPr>
          <a:xfrm>
            <a:off x="1551710" y="3244334"/>
            <a:ext cx="947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Set-Cookie: SID=31d4d96e407aad42; </a:t>
            </a:r>
            <a:r>
              <a:rPr lang="en-US" sz="1800" b="1" u="sng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LBU=https://ex.io/eu-ads-v1.html</a:t>
            </a:r>
            <a:endParaRPr lang="en-GB" sz="18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76308-C373-C33C-AB1C-F33F9FC80B0B}"/>
              </a:ext>
            </a:extLst>
          </p:cNvPr>
          <p:cNvSpPr txBox="1"/>
          <p:nvPr/>
        </p:nvSpPr>
        <p:spPr>
          <a:xfrm>
            <a:off x="1551709" y="4592781"/>
            <a:ext cx="947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LBU = Legal Basis URI </a:t>
            </a:r>
            <a:r>
              <a:rPr lang="en-GB" dirty="0"/>
              <a:t>= an immutable document that contains the contract used to collection, share, use, and restrict the value associated with the cookie name</a:t>
            </a:r>
          </a:p>
        </p:txBody>
      </p:sp>
    </p:spTree>
    <p:extLst>
      <p:ext uri="{BB962C8B-B14F-4D97-AF65-F5344CB8AC3E}">
        <p14:creationId xmlns:p14="http://schemas.microsoft.com/office/powerpoint/2010/main" val="14775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4045-CC2D-8CC0-5438-362EE3FA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 - Retrieval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0014E-6E73-036D-9FA8-44DE97B08AF8}"/>
              </a:ext>
            </a:extLst>
          </p:cNvPr>
          <p:cNvGrpSpPr/>
          <p:nvPr/>
        </p:nvGrpSpPr>
        <p:grpSpPr>
          <a:xfrm>
            <a:off x="1610319" y="2106323"/>
            <a:ext cx="3779096" cy="3557093"/>
            <a:chOff x="2635555" y="1690688"/>
            <a:chExt cx="3779096" cy="35570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90EC80-73EF-DB16-1F78-E08DAA55DDCB}"/>
                </a:ext>
              </a:extLst>
            </p:cNvPr>
            <p:cNvSpPr/>
            <p:nvPr/>
          </p:nvSpPr>
          <p:spPr>
            <a:xfrm>
              <a:off x="2635555" y="3013887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Publisher 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282281-40E9-E40E-B851-440FB7F2AA86}"/>
                </a:ext>
              </a:extLst>
            </p:cNvPr>
            <p:cNvSpPr/>
            <p:nvPr/>
          </p:nvSpPr>
          <p:spPr>
            <a:xfrm>
              <a:off x="4219589" y="3013887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Publisher 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91F32-22EF-3E9D-E6E1-0504B9A3D945}"/>
                </a:ext>
              </a:extLst>
            </p:cNvPr>
            <p:cNvSpPr/>
            <p:nvPr/>
          </p:nvSpPr>
          <p:spPr>
            <a:xfrm>
              <a:off x="3427572" y="1690688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Supplier 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A85276-6302-BF5D-C42C-524E7DB603F0}"/>
              </a:ext>
            </a:extLst>
          </p:cNvPr>
          <p:cNvGrpSpPr/>
          <p:nvPr/>
        </p:nvGrpSpPr>
        <p:grpSpPr>
          <a:xfrm>
            <a:off x="3482109" y="3349178"/>
            <a:ext cx="7354993" cy="761003"/>
            <a:chOff x="3499867" y="3349179"/>
            <a:chExt cx="7337235" cy="696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E9858-CF2E-EF50-EA0C-9E2917860EAA}"/>
                </a:ext>
              </a:extLst>
            </p:cNvPr>
            <p:cNvSpPr txBox="1"/>
            <p:nvPr/>
          </p:nvSpPr>
          <p:spPr>
            <a:xfrm>
              <a:off x="6015178" y="3349179"/>
              <a:ext cx="4821924" cy="591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kern="100" dirty="0">
                  <a:effectLst/>
                  <a:latin typeface="Courier New" panose="02070309020205020404" pitchFamily="49" charset="0"/>
                  <a:ea typeface="Aptos" panose="020B0004020202020204" pitchFamily="34" charset="0"/>
                  <a:cs typeface="Arial" panose="020B0604020202020204" pitchFamily="34" charset="0"/>
                </a:rPr>
                <a:t>content-security-policy: </a:t>
              </a:r>
              <a:r>
                <a:rPr lang="en-US" sz="1800" b="1" u="sng" kern="100" dirty="0" err="1">
                  <a:effectLst/>
                  <a:latin typeface="Courier New" panose="02070309020205020404" pitchFamily="49" charset="0"/>
                  <a:ea typeface="Aptos" panose="020B0004020202020204" pitchFamily="34" charset="0"/>
                  <a:cs typeface="Arial" panose="020B0604020202020204" pitchFamily="34" charset="0"/>
                </a:rPr>
                <a:t>lbu-src</a:t>
              </a:r>
              <a:r>
                <a:rPr lang="en-US" sz="1800" b="1" u="sng" kern="100" dirty="0">
                  <a:effectLst/>
                  <a:latin typeface="Courier New" panose="02070309020205020404" pitchFamily="49" charset="0"/>
                  <a:ea typeface="Aptos" panose="020B0004020202020204" pitchFamily="34" charset="0"/>
                  <a:cs typeface="Arial" panose="020B0604020202020204" pitchFamily="34" charset="0"/>
                </a:rPr>
                <a:t> https://ex.io/eu-ads-v1.html;</a:t>
              </a:r>
              <a:endParaRPr lang="en-GB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481230-9485-9B34-9A40-63D0E1D4645B}"/>
                </a:ext>
              </a:extLst>
            </p:cNvPr>
            <p:cNvCxnSpPr>
              <a:endCxn id="8" idx="1"/>
            </p:cNvCxnSpPr>
            <p:nvPr/>
          </p:nvCxnSpPr>
          <p:spPr>
            <a:xfrm flipV="1">
              <a:off x="3499867" y="3644889"/>
              <a:ext cx="2515311" cy="400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3E04-9EB5-484F-35A5-223BB858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OpenRTB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5690D-A936-A49B-E359-68FC52DE85AE}"/>
              </a:ext>
            </a:extLst>
          </p:cNvPr>
          <p:cNvSpPr txBox="1"/>
          <p:nvPr/>
        </p:nvSpPr>
        <p:spPr>
          <a:xfrm>
            <a:off x="932873" y="159407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"id": "7979d0c78074638bbdf739ffdf285c7e1c74a691",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lbu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[ "https://ex.io/eu-ads-v1.html" ],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"device":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"make": "Samsung",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"model": "SCH-I535",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"Android",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osv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"4.3",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ip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"192.168.1.1",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"geo":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    "country": "USA"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},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"user":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"id": "bd5adc55dcbab4bf090604df4f543d90b09f0c88"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C656-C4F1-0D56-7685-2B0E444BE882}"/>
              </a:ext>
            </a:extLst>
          </p:cNvPr>
          <p:cNvSpPr txBox="1"/>
          <p:nvPr/>
        </p:nvSpPr>
        <p:spPr>
          <a:xfrm>
            <a:off x="7922029" y="2617124"/>
            <a:ext cx="295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LBU = Legal Basis URI </a:t>
            </a:r>
            <a:r>
              <a:rPr lang="en-GB" dirty="0"/>
              <a:t>= an immutable document that contains the contract used to collection, share, use, and restrict the value associated with the </a:t>
            </a:r>
            <a:r>
              <a:rPr lang="en-GB" dirty="0" err="1"/>
              <a:t>OpenRTB</a:t>
            </a:r>
            <a:r>
              <a:rPr lang="en-GB" dirty="0"/>
              <a:t>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24667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0FB-D30A-E5ED-2132-AC4B866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673C-6C97-2638-7C93-AE0B2BBE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5529"/>
            <a:ext cx="6754091" cy="3702915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GB" sz="2000" dirty="0"/>
              <a:t>Specific privacy laws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Constraints for data label documents (beyond immutable)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Machine readable agreements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User notifications &amp; consent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Identifying non-compliance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Sanctioning non-compliance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Use of data labels for content</a:t>
            </a:r>
          </a:p>
        </p:txBody>
      </p:sp>
    </p:spTree>
    <p:extLst>
      <p:ext uri="{BB962C8B-B14F-4D97-AF65-F5344CB8AC3E}">
        <p14:creationId xmlns:p14="http://schemas.microsoft.com/office/powerpoint/2010/main" val="5820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4804A-06DA-0CE3-9EFE-3961D170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3EFA-F073-738A-4D52-CFABF72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D26E-BB63-5F0C-1B50-D1AEB1971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3944"/>
            <a:ext cx="8148782" cy="4617314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GB" sz="2000" dirty="0"/>
              <a:t>Delivers the proven value associated with unrestricted interoperability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Web browser vendors become honest brokers “keeping score” only</a:t>
            </a:r>
          </a:p>
          <a:p>
            <a:pPr>
              <a:spcAft>
                <a:spcPts val="1000"/>
              </a:spcAft>
            </a:pPr>
            <a:r>
              <a:rPr lang="en-GB" sz="2000" dirty="0" err="1"/>
              <a:t>OpenRTB</a:t>
            </a:r>
            <a:r>
              <a:rPr lang="en-GB" sz="2000" dirty="0"/>
              <a:t> seeds widespread data use improvements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Unleashes a wave of innovation. E.g.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Competition among data labels (like open-source licenses)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Grading different data labels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Pre-selected allow and disallow lists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Aggregate or individual reporting – privacy grade icon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Proving internal &amp; cross organization compliance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Enforcement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Many more unforeseen</a:t>
            </a:r>
          </a:p>
        </p:txBody>
      </p:sp>
    </p:spTree>
    <p:extLst>
      <p:ext uri="{BB962C8B-B14F-4D97-AF65-F5344CB8AC3E}">
        <p14:creationId xmlns:p14="http://schemas.microsoft.com/office/powerpoint/2010/main" val="37828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Data Labels: The Next Dimension</vt:lpstr>
      <vt:lpstr>Web Browser</vt:lpstr>
      <vt:lpstr>Cloud</vt:lpstr>
      <vt:lpstr>PowerPoint Presentation</vt:lpstr>
      <vt:lpstr>Cookies - Writing</vt:lpstr>
      <vt:lpstr>Cookies - Retrieval</vt:lpstr>
      <vt:lpstr>OpenRTB</vt:lpstr>
      <vt:lpstr>Out of Scope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Rosewell</dc:creator>
  <cp:lastModifiedBy>James Rosewell</cp:lastModifiedBy>
  <cp:revision>2</cp:revision>
  <dcterms:created xsi:type="dcterms:W3CDTF">2025-05-26T19:33:22Z</dcterms:created>
  <dcterms:modified xsi:type="dcterms:W3CDTF">2025-06-02T15:06:27Z</dcterms:modified>
</cp:coreProperties>
</file>