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4" y="14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3357-6D45-40BA-BA5A-1AE593C8A80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4440-6ED9-4470-9C05-23C96831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1668" y="2547918"/>
            <a:ext cx="10383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/>
              <a:t>https://bit.ly/2DaTFwj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42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40" y="0"/>
            <a:ext cx="1034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4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7750" y="3168648"/>
            <a:ext cx="6883400" cy="10223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1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9824" y="3130551"/>
            <a:ext cx="1025526" cy="895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3549650"/>
            <a:ext cx="533400" cy="451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43300" y="3801270"/>
            <a:ext cx="533400" cy="4516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187" t="42334" r="69066" b="53109"/>
          <a:stretch/>
        </p:blipFill>
        <p:spPr>
          <a:xfrm>
            <a:off x="3264059" y="3090441"/>
            <a:ext cx="578734" cy="3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3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43" y="0"/>
            <a:ext cx="1037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Obstfeld, Amrom E</dc:creator>
  <cp:lastModifiedBy>Obstfeld, Amrom E</cp:lastModifiedBy>
  <cp:revision>3</cp:revision>
  <dcterms:created xsi:type="dcterms:W3CDTF">2019-04-05T20:22:40Z</dcterms:created>
  <dcterms:modified xsi:type="dcterms:W3CDTF">2019-04-05T20:38:28Z</dcterms:modified>
</cp:coreProperties>
</file>