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85" r:id="rId10"/>
    <p:sldId id="279" r:id="rId11"/>
    <p:sldId id="280" r:id="rId12"/>
    <p:sldId id="277" r:id="rId13"/>
    <p:sldId id="278" r:id="rId14"/>
    <p:sldId id="263" r:id="rId15"/>
    <p:sldId id="283" r:id="rId16"/>
    <p:sldId id="284" r:id="rId17"/>
    <p:sldId id="271" r:id="rId18"/>
    <p:sldId id="272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2400" b="0" i="0" u="none" strike="noStrike" cap="none" spc="0" normalizeH="0" baseline="0"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2400" b="0" i="0" u="none" strike="noStrike" cap="none" spc="0" normalizeH="0" baseline="0"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2400" b="0" i="0" u="none" strike="noStrike" cap="none" spc="0" normalizeH="0" baseline="0"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2400" b="0" i="0" u="none" strike="noStrike" cap="none" spc="0" normalizeH="0" baseline="0"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2400" b="0" i="0" u="none" strike="noStrike" cap="none" spc="0" normalizeH="0" baseline="0"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2400" b="0" i="0" u="none" strike="noStrike" cap="none" spc="0" normalizeH="0" baseline="0"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2400" b="0" i="0" u="none" strike="noStrike" cap="none" spc="0" normalizeH="0" baseline="0"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2400" b="0" i="0" u="none" strike="noStrike" cap="none" spc="0" normalizeH="0" baseline="0"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2400" b="0" i="0" u="none" strike="noStrike" cap="none" spc="0" normalizeH="0" baseline="0"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4C3C2611-4C71-4FC5-86AE-919BDF0F9419}" styleName=""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/>
            </a:ln>
          </a:left>
          <a:right>
            <a:ln w="12700" cap="flat">
              <a:solidFill>
                <a:srgbClr val="000000"/>
              </a:solidFill>
              <a:prstDash val="solid"/>
              <a:miter/>
            </a:ln>
          </a:right>
          <a:top>
            <a:ln w="12700" cap="flat">
              <a:solidFill>
                <a:srgbClr val="000000"/>
              </a:solidFill>
              <a:prstDash val="solid"/>
              <a:miter/>
            </a:ln>
          </a:top>
          <a:bottom>
            <a:ln w="12700" cap="flat">
              <a:solidFill>
                <a:srgbClr val="000000"/>
              </a:solidFill>
              <a:prstDash val="solid"/>
              <a:miter/>
            </a:ln>
          </a:bottom>
          <a:insideH>
            <a:ln w="12700" cap="flat">
              <a:solidFill>
                <a:srgbClr val="000000"/>
              </a:solidFill>
              <a:prstDash val="solid"/>
              <a:miter/>
            </a:ln>
          </a:insideH>
          <a:insideV>
            <a:ln w="12700" cap="flat">
              <a:solidFill>
                <a:srgbClr val="000000"/>
              </a:solidFill>
              <a:prstDash val="solid"/>
              <a:miter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/>
            </a:ln>
          </a:left>
          <a:right>
            <a:ln w="38100" cap="flat">
              <a:solidFill>
                <a:srgbClr val="000000"/>
              </a:solidFill>
              <a:prstDash val="solid"/>
              <a:miter/>
            </a:ln>
          </a:right>
          <a:top>
            <a:ln w="12700" cap="flat">
              <a:solidFill>
                <a:srgbClr val="000000"/>
              </a:solidFill>
              <a:prstDash val="solid"/>
              <a:miter/>
            </a:ln>
          </a:top>
          <a:bottom>
            <a:ln w="12700" cap="flat">
              <a:solidFill>
                <a:srgbClr val="000000"/>
              </a:solidFill>
              <a:prstDash val="solid"/>
              <a:miter/>
            </a:ln>
          </a:bottom>
          <a:insideH>
            <a:ln w="12700" cap="flat">
              <a:solidFill>
                <a:srgbClr val="000000"/>
              </a:solidFill>
              <a:prstDash val="solid"/>
              <a:miter/>
            </a:ln>
          </a:insideH>
          <a:insideV>
            <a:ln w="12700" cap="flat">
              <a:solidFill>
                <a:srgbClr val="000000"/>
              </a:solidFill>
              <a:prstDash val="solid"/>
              <a:miter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/>
            </a:ln>
          </a:left>
          <a:right>
            <a:ln w="12700" cap="flat">
              <a:solidFill>
                <a:srgbClr val="000000"/>
              </a:solidFill>
              <a:prstDash val="solid"/>
              <a:miter/>
            </a:ln>
          </a:right>
          <a:top>
            <a:ln w="38100" cap="flat">
              <a:solidFill>
                <a:srgbClr val="000000"/>
              </a:solidFill>
              <a:prstDash val="solid"/>
              <a:miter/>
            </a:ln>
          </a:top>
          <a:bottom>
            <a:ln w="12700" cap="flat">
              <a:solidFill>
                <a:srgbClr val="000000"/>
              </a:solidFill>
              <a:prstDash val="solid"/>
              <a:miter/>
            </a:ln>
          </a:bottom>
          <a:insideH>
            <a:ln w="12700" cap="flat">
              <a:solidFill>
                <a:srgbClr val="000000"/>
              </a:solidFill>
              <a:prstDash val="solid"/>
              <a:miter/>
            </a:ln>
          </a:insideH>
          <a:insideV>
            <a:ln w="12700" cap="flat">
              <a:solidFill>
                <a:srgbClr val="000000"/>
              </a:solidFill>
              <a:prstDash val="solid"/>
              <a:miter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/>
            </a:ln>
          </a:left>
          <a:right>
            <a:ln w="12700" cap="flat">
              <a:solidFill>
                <a:srgbClr val="000000"/>
              </a:solidFill>
              <a:prstDash val="solid"/>
              <a:miter/>
            </a:ln>
          </a:right>
          <a:top>
            <a:ln w="12700" cap="flat">
              <a:solidFill>
                <a:srgbClr val="000000"/>
              </a:solidFill>
              <a:prstDash val="solid"/>
              <a:miter/>
            </a:ln>
          </a:top>
          <a:bottom>
            <a:ln w="38100" cap="flat">
              <a:solidFill>
                <a:srgbClr val="000000"/>
              </a:solidFill>
              <a:prstDash val="solid"/>
              <a:miter/>
            </a:ln>
          </a:bottom>
          <a:insideH>
            <a:ln w="12700" cap="flat">
              <a:solidFill>
                <a:srgbClr val="000000"/>
              </a:solidFill>
              <a:prstDash val="solid"/>
              <a:miter/>
            </a:ln>
          </a:insideH>
          <a:insideV>
            <a:ln w="12700" cap="flat">
              <a:solidFill>
                <a:srgbClr val="000000"/>
              </a:solidFill>
              <a:prstDash val="solid"/>
              <a:miter/>
            </a:ln>
          </a:insideV>
        </a:tcBdr>
        <a:fill>
          <a:noFill/>
        </a:fill>
      </a:tcStyle>
    </a:firstRow>
  </a:tblStyle>
  <a:tblStyle styleId="{EEE7283C-3CF3-47DC-8721-378D4A62B228}" styleName=""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/>
            </a:ln>
          </a:left>
          <a:right>
            <a:ln w="12700" cap="flat">
              <a:solidFill>
                <a:srgbClr val="838383"/>
              </a:solidFill>
              <a:prstDash val="solid"/>
              <a:miter/>
            </a:ln>
          </a:right>
          <a:top>
            <a:ln w="12700" cap="flat">
              <a:solidFill>
                <a:srgbClr val="838383"/>
              </a:solidFill>
              <a:prstDash val="solid"/>
              <a:miter/>
            </a:ln>
          </a:top>
          <a:bottom>
            <a:ln w="12700" cap="flat">
              <a:solidFill>
                <a:srgbClr val="838383"/>
              </a:solidFill>
              <a:prstDash val="solid"/>
              <a:miter/>
            </a:ln>
          </a:bottom>
          <a:insideH>
            <a:ln w="12700" cap="flat">
              <a:solidFill>
                <a:srgbClr val="838383"/>
              </a:solidFill>
              <a:prstDash val="solid"/>
              <a:miter/>
            </a:ln>
          </a:insideH>
          <a:insideV>
            <a:ln w="12700" cap="flat">
              <a:solidFill>
                <a:srgbClr val="838383"/>
              </a:solidFill>
              <a:prstDash val="solid"/>
              <a:miter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/>
            </a:ln>
          </a:left>
          <a:right>
            <a:ln w="12700" cap="flat">
              <a:solidFill>
                <a:srgbClr val="808080"/>
              </a:solidFill>
              <a:prstDash val="solid"/>
              <a:miter/>
            </a:ln>
          </a:right>
          <a:top>
            <a:ln w="12700" cap="flat">
              <a:solidFill>
                <a:srgbClr val="808080"/>
              </a:solidFill>
              <a:prstDash val="solid"/>
              <a:miter/>
            </a:ln>
          </a:top>
          <a:bottom>
            <a:ln w="12700" cap="flat">
              <a:solidFill>
                <a:srgbClr val="808080"/>
              </a:solidFill>
              <a:prstDash val="solid"/>
              <a:miter/>
            </a:ln>
          </a:bottom>
          <a:insideH>
            <a:ln w="12700" cap="flat">
              <a:solidFill>
                <a:srgbClr val="808080"/>
              </a:solidFill>
              <a:prstDash val="solid"/>
              <a:miter/>
            </a:ln>
          </a:insideH>
          <a:insideV>
            <a:ln w="12700" cap="flat">
              <a:solidFill>
                <a:srgbClr val="808080"/>
              </a:solidFill>
              <a:prstDash val="solid"/>
              <a:miter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/>
            </a:ln>
          </a:left>
          <a:right>
            <a:ln w="12700" cap="flat">
              <a:solidFill>
                <a:srgbClr val="000000"/>
              </a:solidFill>
              <a:prstDash val="solid"/>
              <a:miter/>
            </a:ln>
          </a:right>
          <a:top>
            <a:ln w="38100" cap="flat">
              <a:solidFill>
                <a:schemeClr val="accent3"/>
              </a:solidFill>
              <a:prstDash val="solid"/>
              <a:miter/>
            </a:ln>
          </a:top>
          <a:bottom>
            <a:ln w="12700" cap="flat">
              <a:solidFill>
                <a:srgbClr val="4d4d4d"/>
              </a:solidFill>
              <a:prstDash val="solid"/>
              <a:miter/>
            </a:ln>
          </a:bottom>
          <a:insideH>
            <a:ln w="12700" cap="flat">
              <a:solidFill>
                <a:srgbClr val="000000"/>
              </a:solidFill>
              <a:prstDash val="solid"/>
              <a:miter/>
            </a:ln>
          </a:insideH>
          <a:insideV>
            <a:ln w="12700" cap="flat">
              <a:solidFill>
                <a:srgbClr val="000000"/>
              </a:solidFill>
              <a:prstDash val="solid"/>
              <a:miter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/>
            </a:ln>
          </a:left>
          <a:right>
            <a:ln w="12700" cap="flat">
              <a:solidFill>
                <a:srgbClr val="4d4d4d"/>
              </a:solidFill>
              <a:prstDash val="solid"/>
              <a:miter/>
            </a:ln>
          </a:right>
          <a:top>
            <a:ln w="12700" cap="flat">
              <a:solidFill>
                <a:srgbClr val="4d4d4d"/>
              </a:solidFill>
              <a:prstDash val="solid"/>
              <a:miter/>
            </a:ln>
          </a:top>
          <a:bottom>
            <a:ln w="12700" cap="flat">
              <a:solidFill>
                <a:srgbClr val="4d4d4d"/>
              </a:solidFill>
              <a:prstDash val="solid"/>
              <a:miter/>
            </a:ln>
          </a:bottom>
          <a:insideH>
            <a:ln w="12700" cap="flat">
              <a:solidFill>
                <a:srgbClr val="4d4d4d"/>
              </a:solidFill>
              <a:prstDash val="solid"/>
              <a:miter/>
            </a:ln>
          </a:insideH>
          <a:insideV>
            <a:ln w="12700" cap="flat">
              <a:solidFill>
                <a:srgbClr val="4d4d4d"/>
              </a:solidFill>
              <a:prstDash val="solid"/>
              <a:miter/>
            </a:ln>
          </a:insideV>
        </a:tcBdr>
        <a:fill>
          <a:solidFill>
            <a:srgbClr val="60d937"/>
          </a:solidFill>
        </a:fill>
      </a:tcStyle>
    </a:firstRow>
  </a:tblStyle>
  <a:tblStyle styleId="{2708684C-4D16-4618-839F-0558EEFCDFE6}" styleName=""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/>
            </a:ln>
          </a:left>
          <a:right>
            <a:ln w="12700" cap="flat">
              <a:solidFill>
                <a:srgbClr val="000000"/>
              </a:solidFill>
              <a:prstDash val="solid"/>
              <a:miter/>
            </a:ln>
          </a:right>
          <a:top>
            <a:ln w="12700" cap="flat">
              <a:solidFill>
                <a:srgbClr val="000000"/>
              </a:solidFill>
              <a:miter/>
            </a:ln>
          </a:top>
          <a:bottom>
            <a:ln w="12700" cap="flat">
              <a:solidFill>
                <a:srgbClr val="000000"/>
              </a:solidFill>
              <a:miter/>
            </a:ln>
          </a:bottom>
          <a:insideH>
            <a:ln w="12700" cap="flat">
              <a:solidFill>
                <a:srgbClr val="000000"/>
              </a:solidFill>
              <a:miter/>
            </a:ln>
          </a:insideH>
          <a:insideV>
            <a:ln w="12700" cap="flat">
              <a:solidFill>
                <a:srgbClr val="000000"/>
              </a:solidFill>
              <a:prstDash val="solid"/>
              <a:miter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/>
            </a:ln>
          </a:left>
          <a:right>
            <a:ln w="25400" cap="flat">
              <a:solidFill>
                <a:srgbClr val="000000"/>
              </a:solidFill>
              <a:prstDash val="solid"/>
              <a:miter/>
            </a:ln>
          </a:right>
          <a:top>
            <a:ln w="12700" cap="flat">
              <a:solidFill>
                <a:srgbClr val="000000"/>
              </a:solidFill>
              <a:miter/>
            </a:ln>
          </a:top>
          <a:bottom>
            <a:ln w="12700" cap="flat">
              <a:solidFill>
                <a:srgbClr val="000000"/>
              </a:solidFill>
              <a:miter/>
            </a:ln>
          </a:bottom>
          <a:insideH>
            <a:ln w="12700" cap="flat">
              <a:solidFill>
                <a:srgbClr val="000000"/>
              </a:solidFill>
              <a:miter/>
            </a:ln>
          </a:insideH>
          <a:insideV>
            <a:ln w="12700" cap="flat">
              <a:solidFill>
                <a:srgbClr val="000000"/>
              </a:solidFill>
              <a:prstDash val="solid"/>
              <a:miter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/>
            </a:ln>
          </a:left>
          <a:right>
            <a:ln w="12700" cap="flat">
              <a:solidFill>
                <a:srgbClr val="000000"/>
              </a:solidFill>
              <a:prstDash val="solid"/>
              <a:miter/>
            </a:ln>
          </a:right>
          <a:top>
            <a:ln w="25400" cap="flat">
              <a:solidFill>
                <a:srgbClr val="000000"/>
              </a:solidFill>
              <a:prstDash val="solid"/>
              <a:miter/>
            </a:ln>
          </a:top>
          <a:bottom>
            <a:ln w="12700" cap="flat">
              <a:solidFill>
                <a:srgbClr val="6c6c6c"/>
              </a:solidFill>
              <a:prstDash val="solid"/>
              <a:miter/>
            </a:ln>
          </a:bottom>
          <a:insideH>
            <a:ln w="12700" cap="flat">
              <a:solidFill>
                <a:srgbClr val="000000"/>
              </a:solidFill>
              <a:miter/>
            </a:ln>
          </a:insideH>
          <a:insideV>
            <a:ln w="12700" cap="flat">
              <a:solidFill>
                <a:srgbClr val="000000"/>
              </a:solidFill>
              <a:prstDash val="solid"/>
              <a:miter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/>
            </a:ln>
          </a:left>
          <a:right>
            <a:ln w="12700" cap="flat">
              <a:solidFill>
                <a:srgbClr val="000000"/>
              </a:solidFill>
              <a:prstDash val="solid"/>
              <a:miter/>
            </a:ln>
          </a:right>
          <a:top>
            <a:ln w="12700" cap="flat">
              <a:solidFill>
                <a:srgbClr val="6c6c6c"/>
              </a:solidFill>
              <a:prstDash val="solid"/>
              <a:miter/>
            </a:ln>
          </a:top>
          <a:bottom>
            <a:ln w="12700" cap="flat">
              <a:solidFill>
                <a:srgbClr val="000000"/>
              </a:solidFill>
              <a:prstDash val="solid"/>
              <a:miter/>
            </a:ln>
          </a:bottom>
          <a:insideH>
            <a:ln w="12700" cap="flat">
              <a:solidFill>
                <a:srgbClr val="000000"/>
              </a:solidFill>
              <a:prstDash val="solid"/>
              <a:miter/>
            </a:ln>
          </a:insideH>
          <a:insideV>
            <a:ln w="12700" cap="flat">
              <a:solidFill>
                <a:srgbClr val="000000"/>
              </a:solidFill>
              <a:prstDash val="solid"/>
              <a:miter/>
            </a:ln>
          </a:insideV>
        </a:tcBdr>
        <a:fill>
          <a:solidFill>
            <a:srgbClr val="d6dce0"/>
          </a:solidFill>
        </a:fill>
      </a:tcStyle>
    </a:firstRow>
  </a:tblStyle>
  <a:tblStyle styleId="{33BA23B1-9221-436E-865A-0063620EA4FD}" styleName=""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/>
            </a:ln>
          </a:left>
          <a:right>
            <a:ln w="12700" cap="flat">
              <a:solidFill>
                <a:srgbClr val="464646"/>
              </a:solidFill>
              <a:prstDash val="solid"/>
              <a:miter/>
            </a:ln>
          </a:right>
          <a:top>
            <a:ln w="12700" cap="flat">
              <a:solidFill>
                <a:srgbClr val="464646"/>
              </a:solidFill>
              <a:prstDash val="solid"/>
              <a:miter/>
            </a:ln>
          </a:top>
          <a:bottom>
            <a:ln w="12700" cap="flat">
              <a:solidFill>
                <a:srgbClr val="464646"/>
              </a:solidFill>
              <a:prstDash val="solid"/>
              <a:miter/>
            </a:ln>
          </a:bottom>
          <a:insideH>
            <a:ln w="12700" cap="flat">
              <a:solidFill>
                <a:srgbClr val="464646"/>
              </a:solidFill>
              <a:prstDash val="solid"/>
              <a:miter/>
            </a:ln>
          </a:insideH>
          <a:insideV>
            <a:ln w="12700" cap="flat">
              <a:solidFill>
                <a:srgbClr val="464646"/>
              </a:solidFill>
              <a:prstDash val="solid"/>
              <a:miter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/>
            </a:ln>
          </a:left>
          <a:right>
            <a:ln w="12700" cap="flat">
              <a:solidFill>
                <a:srgbClr val="a6aaa9"/>
              </a:solidFill>
              <a:prstDash val="solid"/>
              <a:miter/>
            </a:ln>
          </a:right>
          <a:top>
            <a:ln w="12700" cap="flat">
              <a:solidFill>
                <a:srgbClr val="c3c3c3"/>
              </a:solidFill>
              <a:prstDash val="solid"/>
              <a:miter/>
            </a:ln>
          </a:top>
          <a:bottom>
            <a:ln w="12700" cap="flat">
              <a:solidFill>
                <a:srgbClr val="c3c3c3"/>
              </a:solidFill>
              <a:prstDash val="solid"/>
              <a:miter/>
            </a:ln>
          </a:bottom>
          <a:insideH>
            <a:ln w="12700" cap="flat">
              <a:solidFill>
                <a:srgbClr val="c3c3c3"/>
              </a:solidFill>
              <a:prstDash val="solid"/>
              <a:miter/>
            </a:ln>
          </a:insideH>
          <a:insideV>
            <a:ln w="12700" cap="flat">
              <a:solidFill>
                <a:srgbClr val="c3c3c3"/>
              </a:solidFill>
              <a:prstDash val="solid"/>
              <a:miter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/>
            </a:ln>
          </a:left>
          <a:right>
            <a:ln w="12700" cap="flat">
              <a:solidFill>
                <a:srgbClr val="5e5e5e"/>
              </a:solidFill>
              <a:prstDash val="solid"/>
              <a:miter/>
            </a:ln>
          </a:right>
          <a:top>
            <a:ln w="38100" cap="flat">
              <a:solidFill>
                <a:srgbClr val="cb297b"/>
              </a:solidFill>
              <a:prstDash val="solid"/>
              <a:miter/>
            </a:ln>
          </a:top>
          <a:bottom>
            <a:ln w="12700" cap="flat">
              <a:solidFill>
                <a:srgbClr val="5e5e5e"/>
              </a:solidFill>
              <a:prstDash val="solid"/>
              <a:miter/>
            </a:ln>
          </a:bottom>
          <a:insideH>
            <a:ln w="12700" cap="flat">
              <a:solidFill>
                <a:srgbClr val="5e5e5e"/>
              </a:solidFill>
              <a:prstDash val="solid"/>
              <a:miter/>
            </a:ln>
          </a:insideH>
          <a:insideV>
            <a:ln w="12700" cap="flat">
              <a:solidFill>
                <a:srgbClr val="5e5e5e"/>
              </a:solidFill>
              <a:prstDash val="solid"/>
              <a:miter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/>
            </a:ln>
          </a:left>
          <a:right>
            <a:ln w="12700" cap="flat">
              <a:solidFill>
                <a:srgbClr val="a6aaa9"/>
              </a:solidFill>
              <a:prstDash val="solid"/>
              <a:miter/>
            </a:ln>
          </a:right>
          <a:top>
            <a:ln w="12700" cap="flat">
              <a:solidFill>
                <a:srgbClr val="5e5e5e"/>
              </a:solidFill>
              <a:prstDash val="solid"/>
              <a:miter/>
            </a:ln>
          </a:top>
          <a:bottom>
            <a:ln w="12700" cap="flat">
              <a:solidFill>
                <a:srgbClr val="a6aaa9"/>
              </a:solidFill>
              <a:prstDash val="solid"/>
              <a:miter/>
            </a:ln>
          </a:bottom>
          <a:insideH>
            <a:ln w="12700" cap="flat">
              <a:solidFill>
                <a:srgbClr val="a6aaa9"/>
              </a:solidFill>
              <a:prstDash val="solid"/>
              <a:miter/>
            </a:ln>
          </a:insideH>
          <a:insideV>
            <a:ln w="12700" cap="flat">
              <a:solidFill>
                <a:srgbClr val="a6aaa9"/>
              </a:solidFill>
              <a:prstDash val="solid"/>
              <a:miter/>
            </a:ln>
          </a:insideV>
        </a:tcBdr>
        <a:fill>
          <a:solidFill>
            <a:srgbClr val="991a5f"/>
          </a:solidFill>
        </a:fill>
      </a:tcStyle>
    </a:firstRow>
  </a:tblStyle>
  <a:tblStyle styleId="{CF821DB8-F4EB-4A41-A1BA-3FCAFE7338EE}" styleName=""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/>
            </a:ln>
          </a:left>
          <a:right>
            <a:ln w="12700" cap="flat">
              <a:solidFill>
                <a:srgbClr val="5b5a5a"/>
              </a:solidFill>
              <a:prstDash val="solid"/>
              <a:miter/>
            </a:ln>
          </a:right>
          <a:top>
            <a:ln w="12700" cap="flat">
              <a:solidFill>
                <a:srgbClr val="5b5a5a"/>
              </a:solidFill>
              <a:prstDash val="solid"/>
              <a:miter/>
            </a:ln>
          </a:top>
          <a:bottom>
            <a:ln w="12700" cap="flat">
              <a:solidFill>
                <a:srgbClr val="5b5a5a"/>
              </a:solidFill>
              <a:prstDash val="solid"/>
              <a:miter/>
            </a:ln>
          </a:bottom>
          <a:insideH>
            <a:ln w="12700" cap="flat">
              <a:solidFill>
                <a:srgbClr val="5b5a5a"/>
              </a:solidFill>
              <a:prstDash val="solid"/>
              <a:miter/>
            </a:ln>
          </a:insideH>
          <a:insideV>
            <a:ln w="12700" cap="flat">
              <a:solidFill>
                <a:srgbClr val="5b5a5a"/>
              </a:solidFill>
              <a:prstDash val="solid"/>
              <a:miter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40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/>
            </a:ln>
          </a:left>
          <a:right>
            <a:ln w="12700" cap="flat">
              <a:solidFill>
                <a:srgbClr val="5b5a5a"/>
              </a:solidFill>
              <a:prstDash val="solid"/>
              <a:miter/>
            </a:ln>
          </a:right>
          <a:top>
            <a:ln w="12700" cap="flat">
              <a:solidFill>
                <a:srgbClr val="5b5a5a"/>
              </a:solidFill>
              <a:prstDash val="solid"/>
              <a:miter/>
            </a:ln>
          </a:top>
          <a:bottom>
            <a:ln w="12700" cap="flat">
              <a:solidFill>
                <a:srgbClr val="5b5a5a"/>
              </a:solidFill>
              <a:prstDash val="solid"/>
              <a:miter/>
            </a:ln>
          </a:bottom>
          <a:insideH>
            <a:ln w="12700" cap="flat">
              <a:solidFill>
                <a:srgbClr val="5b5a5a"/>
              </a:solidFill>
              <a:prstDash val="solid"/>
              <a:miter/>
            </a:ln>
          </a:insideH>
          <a:insideV>
            <a:ln w="12700" cap="flat">
              <a:solidFill>
                <a:srgbClr val="5b5a5a"/>
              </a:solidFill>
              <a:prstDash val="solid"/>
              <a:miter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/>
            </a:ln>
          </a:left>
          <a:right>
            <a:ln w="12700" cap="flat">
              <a:solidFill>
                <a:srgbClr val="5b5a5a"/>
              </a:solidFill>
              <a:prstDash val="solid"/>
              <a:miter/>
            </a:ln>
          </a:right>
          <a:top>
            <a:ln w="38100" cap="flat">
              <a:solidFill>
                <a:srgbClr val="f8ba00"/>
              </a:solidFill>
              <a:prstDash val="solid"/>
              <a:miter/>
            </a:ln>
          </a:top>
          <a:bottom>
            <a:ln w="12700" cap="flat">
              <a:solidFill>
                <a:srgbClr val="5b5a5a"/>
              </a:solidFill>
              <a:prstDash val="solid"/>
              <a:miter/>
            </a:ln>
          </a:bottom>
          <a:insideH>
            <a:ln w="12700" cap="flat">
              <a:solidFill>
                <a:srgbClr val="5b5a5a"/>
              </a:solidFill>
              <a:prstDash val="solid"/>
              <a:miter/>
            </a:ln>
          </a:insideH>
          <a:insideV>
            <a:ln w="12700" cap="flat">
              <a:solidFill>
                <a:srgbClr val="5b5a5a"/>
              </a:solidFill>
              <a:prstDash val="solid"/>
              <a:miter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/>
            </a:ln>
          </a:left>
          <a:right>
            <a:ln w="12700" cap="flat">
              <a:solidFill>
                <a:srgbClr val="5b5a5a"/>
              </a:solidFill>
              <a:prstDash val="solid"/>
              <a:miter/>
            </a:ln>
          </a:right>
          <a:top>
            <a:ln w="12700" cap="flat">
              <a:solidFill>
                <a:srgbClr val="5b5a5a"/>
              </a:solidFill>
              <a:prstDash val="solid"/>
              <a:miter/>
            </a:ln>
          </a:top>
          <a:bottom>
            <a:ln w="12700" cap="flat">
              <a:solidFill>
                <a:srgbClr val="5b5a5a"/>
              </a:solidFill>
              <a:prstDash val="solid"/>
              <a:miter/>
            </a:ln>
          </a:bottom>
          <a:insideH>
            <a:ln w="12700" cap="flat">
              <a:solidFill>
                <a:srgbClr val="5b5a5a"/>
              </a:solidFill>
              <a:prstDash val="solid"/>
              <a:miter/>
            </a:ln>
          </a:insideH>
          <a:insideV>
            <a:ln w="12700" cap="flat">
              <a:solidFill>
                <a:srgbClr val="5b5a5a"/>
              </a:solidFill>
              <a:prstDash val="solid"/>
              <a:miter/>
            </a:ln>
          </a:insideV>
        </a:tcBdr>
        <a:fill>
          <a:solidFill>
            <a:srgbClr val="ff9400"/>
          </a:solidFill>
        </a:fill>
      </a:tcStyle>
    </a:firstRow>
  </a:tblStyle>
  <a:tblStyle styleId="{C7B018BB-80A7-4F77-B60F-C8B233D01FF8}" styleName=""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/>
            </a:ln>
          </a:left>
          <a:right>
            <a:ln w="12700" cap="flat">
              <a:solidFill>
                <a:srgbClr val="536773"/>
              </a:solidFill>
              <a:prstDash val="solid"/>
              <a:miter/>
            </a:ln>
          </a:right>
          <a:top>
            <a:ln w="12700" cap="flat">
              <a:solidFill>
                <a:srgbClr val="536773"/>
              </a:solidFill>
              <a:prstDash val="solid"/>
              <a:miter/>
            </a:ln>
          </a:top>
          <a:bottom>
            <a:ln w="12700" cap="flat">
              <a:solidFill>
                <a:srgbClr val="536773"/>
              </a:solidFill>
              <a:prstDash val="solid"/>
              <a:miter/>
            </a:ln>
          </a:bottom>
          <a:insideH>
            <a:ln w="12700" cap="flat">
              <a:solidFill>
                <a:srgbClr val="536773"/>
              </a:solidFill>
              <a:prstDash val="solid"/>
              <a:miter/>
            </a:ln>
          </a:insideH>
          <a:insideV>
            <a:ln w="12700" cap="flat">
              <a:solidFill>
                <a:srgbClr val="536773"/>
              </a:solidFill>
              <a:prstDash val="solid"/>
              <a:miter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/>
            </a:ln>
          </a:left>
          <a:right>
            <a:ln w="25400" cap="flat">
              <a:solidFill>
                <a:srgbClr val="000000"/>
              </a:solidFill>
              <a:prstDash val="solid"/>
              <a:miter/>
            </a:ln>
          </a:right>
          <a:top>
            <a:ln w="12700" cap="flat">
              <a:solidFill>
                <a:srgbClr val="536773"/>
              </a:solidFill>
              <a:prstDash val="solid"/>
              <a:miter/>
            </a:ln>
          </a:top>
          <a:bottom>
            <a:ln w="12700" cap="flat">
              <a:solidFill>
                <a:srgbClr val="536773"/>
              </a:solidFill>
              <a:prstDash val="solid"/>
              <a:miter/>
            </a:ln>
          </a:bottom>
          <a:insideH>
            <a:ln w="12700" cap="flat">
              <a:solidFill>
                <a:srgbClr val="536773"/>
              </a:solidFill>
              <a:prstDash val="solid"/>
              <a:miter/>
            </a:ln>
          </a:insideH>
          <a:insideV>
            <a:ln w="12700" cap="flat">
              <a:solidFill>
                <a:srgbClr val="536773"/>
              </a:solidFill>
              <a:prstDash val="solid"/>
              <a:miter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/>
            </a:ln>
          </a:left>
          <a:right>
            <a:ln w="12700" cap="flat">
              <a:solidFill>
                <a:srgbClr val="536773"/>
              </a:solidFill>
              <a:prstDash val="solid"/>
              <a:miter/>
            </a:ln>
          </a:right>
          <a:top>
            <a:ln w="38100" cap="flat">
              <a:solidFill>
                <a:srgbClr val="000000"/>
              </a:solidFill>
              <a:prstDash val="solid"/>
              <a:miter/>
            </a:ln>
          </a:top>
          <a:bottom>
            <a:ln w="12700" cap="flat">
              <a:solidFill>
                <a:srgbClr val="000000"/>
              </a:solidFill>
              <a:prstDash val="solid"/>
              <a:miter/>
            </a:ln>
          </a:bottom>
          <a:insideH>
            <a:ln w="12700" cap="flat">
              <a:solidFill>
                <a:srgbClr val="536773"/>
              </a:solidFill>
              <a:prstDash val="solid"/>
              <a:miter/>
            </a:ln>
          </a:insideH>
          <a:insideV>
            <a:ln w="12700" cap="flat">
              <a:solidFill>
                <a:srgbClr val="536773"/>
              </a:solidFill>
              <a:prstDash val="solid"/>
              <a:miter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/>
            </a:ln>
          </a:left>
          <a:right>
            <a:ln w="12700" cap="flat">
              <a:solidFill>
                <a:srgbClr val="536773"/>
              </a:solidFill>
              <a:prstDash val="solid"/>
              <a:miter/>
            </a:ln>
          </a:right>
          <a:top>
            <a:ln w="12700" cap="flat">
              <a:solidFill>
                <a:srgbClr val="000000"/>
              </a:solidFill>
              <a:prstDash val="solid"/>
              <a:miter/>
            </a:ln>
          </a:top>
          <a:bottom>
            <a:ln w="12700" cap="flat">
              <a:solidFill>
                <a:srgbClr val="000000"/>
              </a:solidFill>
              <a:prstDash val="solid"/>
              <a:miter/>
            </a:ln>
          </a:bottom>
          <a:insideH>
            <a:ln w="12700" cap="flat">
              <a:solidFill>
                <a:srgbClr val="536773"/>
              </a:solidFill>
              <a:prstDash val="solid"/>
              <a:miter/>
            </a:ln>
          </a:insideH>
          <a:insideV>
            <a:ln w="12700" cap="flat">
              <a:solidFill>
                <a:srgbClr val="536773"/>
              </a:solidFill>
              <a:prstDash val="solid"/>
              <a:miter/>
            </a:ln>
          </a:insideV>
        </a:tcBdr>
        <a:fill>
          <a:solidFill>
            <a:schemeClr val="accent1">
              <a:lumOff val="1685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3268"/>
    <p:restoredTop sz="80974"/>
  </p:normalViewPr>
  <p:slideViewPr>
    <p:cSldViewPr snapToGrid="0" snapToObjects="1">
      <p:cViewPr varScale="1">
        <p:scale>
          <a:sx n="100" d="100"/>
          <a:sy n="100" d="100"/>
        </p:scale>
        <p:origin x="800" y="872"/>
      </p:cViewPr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drawings/_rels/vmlDrawing1.vml.rels><?xml version="1.0" encoding="UTF-8" standalone="yes" ?><Relationships xmlns="http://schemas.openxmlformats.org/package/2006/relationships"><Relationship Id="rId1" Type="http://schemas.openxmlformats.org/officeDocument/2006/relationships/image" Target="../media/image13.png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20" b="1"/>
            </a:lvl1pPr>
          </a:lstStyle>
          <a:p>
            <a:r>
              <a:t>저자 및 날짜</a:t>
            </a:r>
          </a:p>
        </p:txBody>
      </p:sp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내역서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사실 정보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사실 정보</a:t>
            </a:r>
          </a:p>
        </p:txBody>
      </p:sp>
      <p:sp>
        <p:nvSpPr>
          <p:cNvPr id="10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속성</a:t>
            </a:r>
          </a:p>
        </p:txBody>
      </p:sp>
      <p:sp>
        <p:nvSpPr>
          <p:cNvPr id="116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“멋진 인용구”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이미지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이미지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이미지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이미지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프레젠테이션 제목</a:t>
            </a:r>
          </a:p>
        </p:txBody>
      </p:sp>
      <p:sp>
        <p:nvSpPr>
          <p:cNvPr id="23" name="저자 및 날짜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20" b="1"/>
            </a:lvl1pPr>
          </a:lstStyle>
          <a:p>
            <a:r>
              <a:t>저자 및 날짜</a:t>
            </a:r>
          </a:p>
        </p:txBody>
      </p:sp>
      <p:sp>
        <p:nvSpPr>
          <p:cNvPr id="2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슬라이드 제목</a:t>
            </a:r>
          </a:p>
        </p:txBody>
      </p:sp>
      <p:sp>
        <p:nvSpPr>
          <p:cNvPr id="3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43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44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61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섹션 제목</a:t>
            </a:r>
          </a:p>
        </p:txBody>
      </p:sp>
      <p:sp>
        <p:nvSpPr>
          <p:cNvPr id="7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8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의제 제목</a:t>
            </a:r>
          </a:p>
        </p:txBody>
      </p:sp>
      <p:sp>
        <p:nvSpPr>
          <p:cNvPr id="89" name="의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의제 부제</a:t>
            </a:r>
          </a:p>
        </p:txBody>
      </p:sp>
      <p:sp>
        <p:nvSpPr>
          <p:cNvPr id="90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의제 주제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제목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vmlDrawing" Target="../drawings/vmlDrawing1.v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OCUS"/>
          <p:cNvSpPr txBox="1"/>
          <p:nvPr/>
        </p:nvSpPr>
        <p:spPr>
          <a:xfrm>
            <a:off x="9912350" y="6045200"/>
            <a:ext cx="4559301" cy="162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solidFill>
                  <a:srgbClr val="ABD276"/>
                </a:solidFill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POCUS</a:t>
            </a:r>
          </a:p>
        </p:txBody>
      </p:sp>
      <p:sp>
        <p:nvSpPr>
          <p:cNvPr id="152" name="알림 문자 모아보는 앱"/>
          <p:cNvSpPr txBox="1"/>
          <p:nvPr/>
        </p:nvSpPr>
        <p:spPr>
          <a:xfrm>
            <a:off x="10050722" y="5407943"/>
            <a:ext cx="4282557" cy="560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알림 문자 모아보는 앱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OCUS"/>
          <p:cNvSpPr txBox="1"/>
          <p:nvPr/>
        </p:nvSpPr>
        <p:spPr>
          <a:xfrm>
            <a:off x="21156818" y="11944909"/>
            <a:ext cx="2336801" cy="869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ABD276"/>
                </a:solidFill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POCUS</a:t>
            </a:r>
          </a:p>
        </p:txBody>
      </p:sp>
      <p:sp>
        <p:nvSpPr>
          <p:cNvPr id="217" name="상세 기능 및 구현"/>
          <p:cNvSpPr txBox="1"/>
          <p:nvPr/>
        </p:nvSpPr>
        <p:spPr>
          <a:xfrm>
            <a:off x="2196691" y="1009676"/>
            <a:ext cx="12091589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rPr lang="ko-KR" altLang="en-US" dirty="0"/>
              <a:t>기능 및 구현 결과</a:t>
            </a:r>
            <a:endParaRPr dirty="0"/>
          </a:p>
        </p:txBody>
      </p:sp>
      <p:sp>
        <p:nvSpPr>
          <p:cNvPr id="223" name="2) 키워드 포함 문자 보여주기"/>
          <p:cNvSpPr txBox="1"/>
          <p:nvPr/>
        </p:nvSpPr>
        <p:spPr>
          <a:xfrm>
            <a:off x="2223477" y="1990872"/>
            <a:ext cx="18210915" cy="560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rPr lang="en-US" altLang="ko-KR" dirty="0"/>
              <a:t>2</a:t>
            </a:r>
            <a:r>
              <a:rPr dirty="0"/>
              <a:t>) </a:t>
            </a:r>
            <a:r>
              <a:rPr lang="en-US" dirty="0"/>
              <a:t>DB</a:t>
            </a:r>
            <a:r>
              <a:rPr lang="ko-KR" altLang="en-US" dirty="0"/>
              <a:t> 연결 및 서버 연동</a:t>
            </a:r>
            <a:endParaRPr dirty="0"/>
          </a:p>
        </p:txBody>
      </p:sp>
      <p:sp>
        <p:nvSpPr>
          <p:cNvPr id="16" name="1">
            <a:extLst>
              <a:ext uri="{FF2B5EF4-FFF2-40B4-BE49-F238E27FC236}">
                <a16:creationId xmlns:a16="http://schemas.microsoft.com/office/drawing/2014/main" id="{8226E185-5FB9-A04C-8BC4-69BCC2193687}"/>
              </a:ext>
            </a:extLst>
          </p:cNvPr>
          <p:cNvSpPr/>
          <p:nvPr/>
        </p:nvSpPr>
        <p:spPr>
          <a:xfrm>
            <a:off x="-1" y="-21635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>
                <a:solidFill>
                  <a:srgbClr val="ABD376"/>
                </a:solidFill>
              </a:rPr>
              <a:t>1</a:t>
            </a:r>
          </a:p>
        </p:txBody>
      </p:sp>
      <p:sp>
        <p:nvSpPr>
          <p:cNvPr id="17" name="2">
            <a:extLst>
              <a:ext uri="{FF2B5EF4-FFF2-40B4-BE49-F238E27FC236}">
                <a16:creationId xmlns:a16="http://schemas.microsoft.com/office/drawing/2014/main" id="{235E2F8E-1F79-CB4A-96FB-906411832C68}"/>
              </a:ext>
            </a:extLst>
          </p:cNvPr>
          <p:cNvSpPr/>
          <p:nvPr/>
        </p:nvSpPr>
        <p:spPr>
          <a:xfrm>
            <a:off x="0" y="2263598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>
                <a:solidFill>
                  <a:srgbClr val="ABD376"/>
                </a:solidFill>
              </a:rPr>
              <a:t>2</a:t>
            </a:r>
          </a:p>
        </p:txBody>
      </p:sp>
      <p:sp>
        <p:nvSpPr>
          <p:cNvPr id="18" name="3">
            <a:extLst>
              <a:ext uri="{FF2B5EF4-FFF2-40B4-BE49-F238E27FC236}">
                <a16:creationId xmlns:a16="http://schemas.microsoft.com/office/drawing/2014/main" id="{9D4AFCBB-B909-4241-8852-A392AE732CFC}"/>
              </a:ext>
            </a:extLst>
          </p:cNvPr>
          <p:cNvSpPr/>
          <p:nvPr/>
        </p:nvSpPr>
        <p:spPr>
          <a:xfrm>
            <a:off x="0" y="4548831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>
                <a:solidFill>
                  <a:srgbClr val="ABD376"/>
                </a:solidFill>
              </a:rPr>
              <a:t>3</a:t>
            </a:r>
          </a:p>
        </p:txBody>
      </p:sp>
      <p:sp>
        <p:nvSpPr>
          <p:cNvPr id="19" name="5">
            <a:extLst>
              <a:ext uri="{FF2B5EF4-FFF2-40B4-BE49-F238E27FC236}">
                <a16:creationId xmlns:a16="http://schemas.microsoft.com/office/drawing/2014/main" id="{3B86805B-9A94-494F-B40E-F8E29F6E727F}"/>
              </a:ext>
            </a:extLst>
          </p:cNvPr>
          <p:cNvSpPr/>
          <p:nvPr/>
        </p:nvSpPr>
        <p:spPr>
          <a:xfrm>
            <a:off x="-1" y="9119297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20" name="4">
            <a:extLst>
              <a:ext uri="{FF2B5EF4-FFF2-40B4-BE49-F238E27FC236}">
                <a16:creationId xmlns:a16="http://schemas.microsoft.com/office/drawing/2014/main" id="{03CB1416-7995-6940-9DC1-8904AEABFFED}"/>
              </a:ext>
            </a:extLst>
          </p:cNvPr>
          <p:cNvSpPr/>
          <p:nvPr/>
        </p:nvSpPr>
        <p:spPr>
          <a:xfrm>
            <a:off x="-1" y="6834064"/>
            <a:ext cx="1270001" cy="2279060"/>
          </a:xfrm>
          <a:prstGeom prst="rect">
            <a:avLst/>
          </a:prstGeom>
          <a:solidFill>
            <a:srgbClr val="ABD37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>
                <a:solidFill>
                  <a:srgbClr val="F7F7F7"/>
                </a:solidFill>
              </a:rPr>
              <a:t>4</a:t>
            </a:r>
          </a:p>
        </p:txBody>
      </p:sp>
      <p:sp>
        <p:nvSpPr>
          <p:cNvPr id="21" name="5">
            <a:extLst>
              <a:ext uri="{FF2B5EF4-FFF2-40B4-BE49-F238E27FC236}">
                <a16:creationId xmlns:a16="http://schemas.microsoft.com/office/drawing/2014/main" id="{0E182BC2-CF1B-B849-8548-046F0C1C8622}"/>
              </a:ext>
            </a:extLst>
          </p:cNvPr>
          <p:cNvSpPr/>
          <p:nvPr/>
        </p:nvSpPr>
        <p:spPr>
          <a:xfrm>
            <a:off x="-2" y="11404529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altLang="ko-KR" dirty="0"/>
              <a:t>6</a:t>
            </a:r>
            <a:endParaRPr dirty="0"/>
          </a:p>
        </p:txBody>
      </p:sp>
      <p:sp>
        <p:nvSpPr>
          <p:cNvPr id="13" name="키워드 포함 문자 보여주기">
            <a:extLst>
              <a:ext uri="{FF2B5EF4-FFF2-40B4-BE49-F238E27FC236}">
                <a16:creationId xmlns:a16="http://schemas.microsoft.com/office/drawing/2014/main" id="{48F5A091-138B-0D43-BF75-C7B4EF11AA3D}"/>
              </a:ext>
            </a:extLst>
          </p:cNvPr>
          <p:cNvSpPr txBox="1"/>
          <p:nvPr/>
        </p:nvSpPr>
        <p:spPr>
          <a:xfrm>
            <a:off x="8074718" y="10061006"/>
            <a:ext cx="8234563" cy="987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ts val="7400"/>
              </a:lnSpc>
              <a:defRPr sz="4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ko-KR" altLang="en-US" dirty="0"/>
              <a:t>로그인 </a:t>
            </a:r>
            <a:r>
              <a:rPr lang="en-US" altLang="ko-KR" dirty="0"/>
              <a:t>&amp;</a:t>
            </a:r>
            <a:r>
              <a:rPr lang="ko-KR" altLang="en-US" dirty="0"/>
              <a:t> 회원가입</a:t>
            </a:r>
            <a:endParaRPr dirty="0"/>
          </a:p>
        </p:txBody>
      </p:sp>
      <p:pic>
        <p:nvPicPr>
          <p:cNvPr id="4098" name="Picture 2" descr="page6image40686672">
            <a:extLst>
              <a:ext uri="{FF2B5EF4-FFF2-40B4-BE49-F238E27FC236}">
                <a16:creationId xmlns:a16="http://schemas.microsoft.com/office/drawing/2014/main" id="{D0E5872B-62DF-0F4D-AFD0-D0FB489DE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281" y="3403128"/>
            <a:ext cx="8291436" cy="648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키워드 포함 문자 보여주기">
            <a:extLst>
              <a:ext uri="{FF2B5EF4-FFF2-40B4-BE49-F238E27FC236}">
                <a16:creationId xmlns:a16="http://schemas.microsoft.com/office/drawing/2014/main" id="{1D7D637F-7CBA-EC40-8892-58DDED297497}"/>
              </a:ext>
            </a:extLst>
          </p:cNvPr>
          <p:cNvSpPr txBox="1"/>
          <p:nvPr/>
        </p:nvSpPr>
        <p:spPr>
          <a:xfrm>
            <a:off x="8046281" y="10957459"/>
            <a:ext cx="8234563" cy="987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ts val="7400"/>
              </a:lnSpc>
              <a:defRPr sz="4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en-US" altLang="ko-KR" dirty="0"/>
              <a:t>+</a:t>
            </a:r>
            <a:r>
              <a:rPr lang="ko-KR" altLang="en-US" dirty="0"/>
              <a:t> 키워드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SMS </a:t>
            </a:r>
            <a:r>
              <a:rPr lang="ko-KR" altLang="en-US" dirty="0"/>
              <a:t>업로드 및 수신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773931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OCUS"/>
          <p:cNvSpPr txBox="1"/>
          <p:nvPr/>
        </p:nvSpPr>
        <p:spPr>
          <a:xfrm>
            <a:off x="21156818" y="11944909"/>
            <a:ext cx="2336801" cy="869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ABD276"/>
                </a:solidFill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POCUS</a:t>
            </a:r>
          </a:p>
        </p:txBody>
      </p:sp>
      <p:sp>
        <p:nvSpPr>
          <p:cNvPr id="217" name="상세 기능 및 구현"/>
          <p:cNvSpPr txBox="1"/>
          <p:nvPr/>
        </p:nvSpPr>
        <p:spPr>
          <a:xfrm>
            <a:off x="2196691" y="1009676"/>
            <a:ext cx="12091589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rPr lang="ko-KR" altLang="en-US" dirty="0"/>
              <a:t>기능 및 구현 결과</a:t>
            </a:r>
            <a:endParaRPr dirty="0"/>
          </a:p>
        </p:txBody>
      </p:sp>
      <p:sp>
        <p:nvSpPr>
          <p:cNvPr id="223" name="2) 키워드 포함 문자 보여주기"/>
          <p:cNvSpPr txBox="1"/>
          <p:nvPr/>
        </p:nvSpPr>
        <p:spPr>
          <a:xfrm>
            <a:off x="2223477" y="1990872"/>
            <a:ext cx="18210915" cy="560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rPr lang="en-US" altLang="ko-KR" dirty="0"/>
              <a:t>3</a:t>
            </a:r>
            <a:r>
              <a:rPr dirty="0"/>
              <a:t>) </a:t>
            </a:r>
            <a:r>
              <a:rPr lang="ko-KR" altLang="en-US" dirty="0"/>
              <a:t>키워드 포함 문자</a:t>
            </a:r>
            <a:endParaRPr dirty="0"/>
          </a:p>
        </p:txBody>
      </p:sp>
      <p:sp>
        <p:nvSpPr>
          <p:cNvPr id="16" name="1">
            <a:extLst>
              <a:ext uri="{FF2B5EF4-FFF2-40B4-BE49-F238E27FC236}">
                <a16:creationId xmlns:a16="http://schemas.microsoft.com/office/drawing/2014/main" id="{8226E185-5FB9-A04C-8BC4-69BCC2193687}"/>
              </a:ext>
            </a:extLst>
          </p:cNvPr>
          <p:cNvSpPr/>
          <p:nvPr/>
        </p:nvSpPr>
        <p:spPr>
          <a:xfrm>
            <a:off x="-1" y="-21635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>
                <a:solidFill>
                  <a:srgbClr val="ABD376"/>
                </a:solidFill>
              </a:rPr>
              <a:t>1</a:t>
            </a:r>
          </a:p>
        </p:txBody>
      </p:sp>
      <p:sp>
        <p:nvSpPr>
          <p:cNvPr id="17" name="2">
            <a:extLst>
              <a:ext uri="{FF2B5EF4-FFF2-40B4-BE49-F238E27FC236}">
                <a16:creationId xmlns:a16="http://schemas.microsoft.com/office/drawing/2014/main" id="{235E2F8E-1F79-CB4A-96FB-906411832C68}"/>
              </a:ext>
            </a:extLst>
          </p:cNvPr>
          <p:cNvSpPr/>
          <p:nvPr/>
        </p:nvSpPr>
        <p:spPr>
          <a:xfrm>
            <a:off x="0" y="2263598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>
                <a:solidFill>
                  <a:srgbClr val="ABD376"/>
                </a:solidFill>
              </a:rPr>
              <a:t>2</a:t>
            </a:r>
          </a:p>
        </p:txBody>
      </p:sp>
      <p:sp>
        <p:nvSpPr>
          <p:cNvPr id="18" name="3">
            <a:extLst>
              <a:ext uri="{FF2B5EF4-FFF2-40B4-BE49-F238E27FC236}">
                <a16:creationId xmlns:a16="http://schemas.microsoft.com/office/drawing/2014/main" id="{9D4AFCBB-B909-4241-8852-A392AE732CFC}"/>
              </a:ext>
            </a:extLst>
          </p:cNvPr>
          <p:cNvSpPr/>
          <p:nvPr/>
        </p:nvSpPr>
        <p:spPr>
          <a:xfrm>
            <a:off x="0" y="4548831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>
                <a:solidFill>
                  <a:srgbClr val="ABD376"/>
                </a:solidFill>
              </a:rPr>
              <a:t>3</a:t>
            </a:r>
          </a:p>
        </p:txBody>
      </p:sp>
      <p:sp>
        <p:nvSpPr>
          <p:cNvPr id="19" name="5">
            <a:extLst>
              <a:ext uri="{FF2B5EF4-FFF2-40B4-BE49-F238E27FC236}">
                <a16:creationId xmlns:a16="http://schemas.microsoft.com/office/drawing/2014/main" id="{3B86805B-9A94-494F-B40E-F8E29F6E727F}"/>
              </a:ext>
            </a:extLst>
          </p:cNvPr>
          <p:cNvSpPr/>
          <p:nvPr/>
        </p:nvSpPr>
        <p:spPr>
          <a:xfrm>
            <a:off x="-1" y="9119297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20" name="4">
            <a:extLst>
              <a:ext uri="{FF2B5EF4-FFF2-40B4-BE49-F238E27FC236}">
                <a16:creationId xmlns:a16="http://schemas.microsoft.com/office/drawing/2014/main" id="{03CB1416-7995-6940-9DC1-8904AEABFFED}"/>
              </a:ext>
            </a:extLst>
          </p:cNvPr>
          <p:cNvSpPr/>
          <p:nvPr/>
        </p:nvSpPr>
        <p:spPr>
          <a:xfrm>
            <a:off x="-1" y="6834064"/>
            <a:ext cx="1270001" cy="2279060"/>
          </a:xfrm>
          <a:prstGeom prst="rect">
            <a:avLst/>
          </a:prstGeom>
          <a:solidFill>
            <a:srgbClr val="ABD37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>
                <a:solidFill>
                  <a:srgbClr val="F7F7F7"/>
                </a:solidFill>
              </a:rPr>
              <a:t>4</a:t>
            </a:r>
          </a:p>
        </p:txBody>
      </p:sp>
      <p:sp>
        <p:nvSpPr>
          <p:cNvPr id="21" name="5">
            <a:extLst>
              <a:ext uri="{FF2B5EF4-FFF2-40B4-BE49-F238E27FC236}">
                <a16:creationId xmlns:a16="http://schemas.microsoft.com/office/drawing/2014/main" id="{0E182BC2-CF1B-B849-8548-046F0C1C8622}"/>
              </a:ext>
            </a:extLst>
          </p:cNvPr>
          <p:cNvSpPr/>
          <p:nvPr/>
        </p:nvSpPr>
        <p:spPr>
          <a:xfrm>
            <a:off x="-2" y="11404529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altLang="ko-KR" dirty="0"/>
              <a:t>6</a:t>
            </a:r>
            <a:endParaRPr dirty="0"/>
          </a:p>
        </p:txBody>
      </p:sp>
      <p:sp>
        <p:nvSpPr>
          <p:cNvPr id="22" name="키워드 포함 문자 보여주기">
            <a:extLst>
              <a:ext uri="{FF2B5EF4-FFF2-40B4-BE49-F238E27FC236}">
                <a16:creationId xmlns:a16="http://schemas.microsoft.com/office/drawing/2014/main" id="{46BE9A51-E468-5C4E-A4BD-6E5FB75FBAA3}"/>
              </a:ext>
            </a:extLst>
          </p:cNvPr>
          <p:cNvSpPr txBox="1"/>
          <p:nvPr/>
        </p:nvSpPr>
        <p:spPr>
          <a:xfrm>
            <a:off x="8660506" y="9788700"/>
            <a:ext cx="7062987" cy="1936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ts val="7400"/>
              </a:lnSpc>
              <a:defRPr sz="4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en-US" altLang="ko-KR" dirty="0"/>
              <a:t>DB</a:t>
            </a:r>
            <a:r>
              <a:rPr lang="ko-KR" altLang="en-US" dirty="0"/>
              <a:t>에 있는 </a:t>
            </a:r>
            <a:r>
              <a:rPr lang="en-US" altLang="ko-KR" dirty="0"/>
              <a:t>keyword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앱 내 리스트에 띄워주기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9685203-FAA7-C143-9331-B8078BEEE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3637127"/>
            <a:ext cx="2870734" cy="61515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CB39B56-C794-AE42-9232-1472BB810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8" y="3637127"/>
            <a:ext cx="2870733" cy="615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00131"/>
      </p:ext>
    </p:extLst>
  </p:cSld>
  <p:clrMapOvr>
    <a:masterClrMapping/>
  </p:clrMapOvr>
  <p:transition spd="med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OCUS"/>
          <p:cNvSpPr txBox="1"/>
          <p:nvPr/>
        </p:nvSpPr>
        <p:spPr>
          <a:xfrm>
            <a:off x="21156818" y="11944909"/>
            <a:ext cx="2336801" cy="869951"/>
          </a:xfrm>
          <a:prstGeom prst="rect">
            <a:avLst/>
          </a:prstGeom>
          <a:ln w="12700">
            <a:miter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abd276"/>
                </a:solidFill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 lvl="0">
              <a:defRPr/>
            </a:pPr>
            <a:r>
              <a:rPr lang="ko-KR" altLang="en-US"/>
              <a:t>POCUS</a:t>
            </a:r>
            <a:endParaRPr lang="ko-KR" altLang="en-US"/>
          </a:p>
        </p:txBody>
      </p:sp>
      <p:sp>
        <p:nvSpPr>
          <p:cNvPr id="217" name="상세 기능 및 구현"/>
          <p:cNvSpPr txBox="1"/>
          <p:nvPr/>
        </p:nvSpPr>
        <p:spPr>
          <a:xfrm>
            <a:off x="2196691" y="1009676"/>
            <a:ext cx="12091589" cy="718145"/>
          </a:xfrm>
          <a:prstGeom prst="rect">
            <a:avLst/>
          </a:prstGeom>
          <a:ln w="12700">
            <a:miter/>
          </a:ln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 lvl="0">
              <a:defRPr/>
            </a:pPr>
            <a:r>
              <a:rPr lang="ko-KR" altLang="en-US"/>
              <a:t>기능 및 구현 결과</a:t>
            </a:r>
            <a:endParaRPr/>
          </a:p>
        </p:txBody>
      </p:sp>
      <p:sp>
        <p:nvSpPr>
          <p:cNvPr id="223" name="2) 키워드 포함 문자 보여주기"/>
          <p:cNvSpPr txBox="1"/>
          <p:nvPr/>
        </p:nvSpPr>
        <p:spPr>
          <a:xfrm>
            <a:off x="2223477" y="1990872"/>
            <a:ext cx="18210916" cy="560071"/>
          </a:xfrm>
          <a:prstGeom prst="rect">
            <a:avLst/>
          </a:prstGeom>
          <a:ln w="12700">
            <a:miter/>
          </a:ln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 lvl="0">
              <a:defRPr/>
            </a:pPr>
            <a:r>
              <a:rPr lang="en-US" altLang="ko-KR"/>
              <a:t>3</a:t>
            </a:r>
            <a:r>
              <a:rPr/>
              <a:t>) </a:t>
            </a:r>
            <a:r>
              <a:rPr lang="ko-KR" altLang="en-US"/>
              <a:t>키워드 포함 문자</a:t>
            </a:r>
            <a:endParaRPr/>
          </a:p>
        </p:txBody>
      </p:sp>
      <p:sp>
        <p:nvSpPr>
          <p:cNvPr id="16" name="1"/>
          <p:cNvSpPr/>
          <p:nvPr/>
        </p:nvSpPr>
        <p:spPr>
          <a:xfrm>
            <a:off x="-1" y="-21635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/>
          </a:ln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>
              <a:defRPr/>
            </a:pPr>
            <a:r>
              <a:rPr>
                <a:solidFill>
                  <a:srgbClr val="abd376"/>
                </a:solidFill>
              </a:rPr>
              <a:t>1</a:t>
            </a:r>
            <a:endParaRPr>
              <a:solidFill>
                <a:srgbClr val="abd376"/>
              </a:solidFill>
            </a:endParaRPr>
          </a:p>
        </p:txBody>
      </p:sp>
      <p:sp>
        <p:nvSpPr>
          <p:cNvPr id="17" name="2"/>
          <p:cNvSpPr/>
          <p:nvPr/>
        </p:nvSpPr>
        <p:spPr>
          <a:xfrm>
            <a:off x="0" y="2263598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/>
          </a:ln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>
              <a:defRPr/>
            </a:pPr>
            <a:r>
              <a:rPr>
                <a:solidFill>
                  <a:srgbClr val="abd376"/>
                </a:solidFill>
              </a:rPr>
              <a:t>2</a:t>
            </a:r>
            <a:endParaRPr>
              <a:solidFill>
                <a:srgbClr val="abd376"/>
              </a:solidFill>
            </a:endParaRPr>
          </a:p>
        </p:txBody>
      </p:sp>
      <p:sp>
        <p:nvSpPr>
          <p:cNvPr id="18" name="3"/>
          <p:cNvSpPr/>
          <p:nvPr/>
        </p:nvSpPr>
        <p:spPr>
          <a:xfrm>
            <a:off x="0" y="4548831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/>
          </a:ln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>
              <a:defRPr/>
            </a:pPr>
            <a:r>
              <a:rPr>
                <a:solidFill>
                  <a:srgbClr val="abd376"/>
                </a:solidFill>
              </a:rPr>
              <a:t>3</a:t>
            </a:r>
            <a:endParaRPr>
              <a:solidFill>
                <a:srgbClr val="abd376"/>
              </a:solidFill>
            </a:endParaRPr>
          </a:p>
        </p:txBody>
      </p:sp>
      <p:sp>
        <p:nvSpPr>
          <p:cNvPr id="19" name="5"/>
          <p:cNvSpPr/>
          <p:nvPr/>
        </p:nvSpPr>
        <p:spPr>
          <a:xfrm>
            <a:off x="-1" y="9119297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/>
          </a:ln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>
              <a:defRPr/>
            </a:pPr>
            <a:r>
              <a:rPr lang="ko-KR" altLang="en-US"/>
              <a:t>5</a:t>
            </a:r>
            <a:endParaRPr lang="ko-KR" altLang="en-US"/>
          </a:p>
        </p:txBody>
      </p:sp>
      <p:sp>
        <p:nvSpPr>
          <p:cNvPr id="20" name="4"/>
          <p:cNvSpPr/>
          <p:nvPr/>
        </p:nvSpPr>
        <p:spPr>
          <a:xfrm>
            <a:off x="-1" y="6834064"/>
            <a:ext cx="1270001" cy="2279060"/>
          </a:xfrm>
          <a:prstGeom prst="rect">
            <a:avLst/>
          </a:prstGeom>
          <a:solidFill>
            <a:srgbClr val="abd376"/>
          </a:solidFill>
          <a:ln w="12700">
            <a:miter/>
          </a:ln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>
              <a:defRPr/>
            </a:pPr>
            <a:r>
              <a:rPr>
                <a:solidFill>
                  <a:srgbClr val="f7f7f7"/>
                </a:solidFill>
              </a:rPr>
              <a:t>4</a:t>
            </a:r>
            <a:endParaRPr>
              <a:solidFill>
                <a:srgbClr val="f7f7f7"/>
              </a:solidFill>
            </a:endParaRPr>
          </a:p>
        </p:txBody>
      </p:sp>
      <p:sp>
        <p:nvSpPr>
          <p:cNvPr id="21" name="5"/>
          <p:cNvSpPr/>
          <p:nvPr/>
        </p:nvSpPr>
        <p:spPr>
          <a:xfrm>
            <a:off x="-2" y="11404529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/>
          </a:ln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>
              <a:defRPr/>
            </a:pPr>
            <a:r>
              <a:rPr lang="en-US" altLang="ko-KR"/>
              <a:t>6</a:t>
            </a:r>
            <a:endParaRPr/>
          </a:p>
        </p:txBody>
      </p:sp>
      <p:sp>
        <p:nvSpPr>
          <p:cNvPr id="22" name="키워드 포함 문자 보여주기"/>
          <p:cNvSpPr txBox="1"/>
          <p:nvPr/>
        </p:nvSpPr>
        <p:spPr>
          <a:xfrm>
            <a:off x="7211652" y="10410907"/>
            <a:ext cx="8234563" cy="98745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ts val="7400"/>
              </a:lnSpc>
              <a:defRPr sz="4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pPr lvl="0">
              <a:defRPr/>
            </a:pPr>
            <a:r>
              <a:rPr lang="ko-KR" altLang="en-US"/>
              <a:t>키워드 포함 문자 위젯에 띄워주기</a:t>
            </a:r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82708" y="3403128"/>
            <a:ext cx="3092450" cy="66266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OCUS"/>
          <p:cNvSpPr txBox="1"/>
          <p:nvPr/>
        </p:nvSpPr>
        <p:spPr>
          <a:xfrm>
            <a:off x="21156818" y="11944909"/>
            <a:ext cx="2336801" cy="869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ABD276"/>
                </a:solidFill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POCUS</a:t>
            </a:r>
          </a:p>
        </p:txBody>
      </p:sp>
      <p:sp>
        <p:nvSpPr>
          <p:cNvPr id="232" name="개발 현황"/>
          <p:cNvSpPr txBox="1"/>
          <p:nvPr/>
        </p:nvSpPr>
        <p:spPr>
          <a:xfrm>
            <a:off x="2196691" y="1009676"/>
            <a:ext cx="12091589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rPr lang="ko-KR" altLang="en-US" dirty="0"/>
              <a:t>고찰</a:t>
            </a:r>
            <a:endParaRPr dirty="0"/>
          </a:p>
        </p:txBody>
      </p:sp>
      <p:sp>
        <p:nvSpPr>
          <p:cNvPr id="238" name="[Front] 앱 탭바로 페이지 이동 구현"/>
          <p:cNvSpPr txBox="1"/>
          <p:nvPr/>
        </p:nvSpPr>
        <p:spPr>
          <a:xfrm>
            <a:off x="2223477" y="1990872"/>
            <a:ext cx="18210915" cy="560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rPr lang="en-US" altLang="ko-KR" dirty="0"/>
              <a:t>1)</a:t>
            </a:r>
            <a:r>
              <a:rPr lang="ko-KR" altLang="en-US" dirty="0"/>
              <a:t> 위젯 구현 이슈</a:t>
            </a:r>
            <a:endParaRPr dirty="0"/>
          </a:p>
        </p:txBody>
      </p:sp>
      <p:sp>
        <p:nvSpPr>
          <p:cNvPr id="21" name="1">
            <a:extLst>
              <a:ext uri="{FF2B5EF4-FFF2-40B4-BE49-F238E27FC236}">
                <a16:creationId xmlns:a16="http://schemas.microsoft.com/office/drawing/2014/main" id="{4CD54DA1-455C-9747-8020-4E70F9169D38}"/>
              </a:ext>
            </a:extLst>
          </p:cNvPr>
          <p:cNvSpPr/>
          <p:nvPr/>
        </p:nvSpPr>
        <p:spPr>
          <a:xfrm>
            <a:off x="-1" y="-21635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>
                <a:solidFill>
                  <a:srgbClr val="ABD376"/>
                </a:solidFill>
              </a:rPr>
              <a:t>1</a:t>
            </a:r>
          </a:p>
        </p:txBody>
      </p:sp>
      <p:sp>
        <p:nvSpPr>
          <p:cNvPr id="22" name="2">
            <a:extLst>
              <a:ext uri="{FF2B5EF4-FFF2-40B4-BE49-F238E27FC236}">
                <a16:creationId xmlns:a16="http://schemas.microsoft.com/office/drawing/2014/main" id="{C5AE5ADA-4F43-C141-AC77-1ADD25F1A6B1}"/>
              </a:ext>
            </a:extLst>
          </p:cNvPr>
          <p:cNvSpPr/>
          <p:nvPr/>
        </p:nvSpPr>
        <p:spPr>
          <a:xfrm>
            <a:off x="0" y="2263598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/>
              <a:t>2</a:t>
            </a:r>
          </a:p>
        </p:txBody>
      </p:sp>
      <p:sp>
        <p:nvSpPr>
          <p:cNvPr id="23" name="3">
            <a:extLst>
              <a:ext uri="{FF2B5EF4-FFF2-40B4-BE49-F238E27FC236}">
                <a16:creationId xmlns:a16="http://schemas.microsoft.com/office/drawing/2014/main" id="{E737B63A-DF09-D344-8890-EB56CD7A6482}"/>
              </a:ext>
            </a:extLst>
          </p:cNvPr>
          <p:cNvSpPr/>
          <p:nvPr/>
        </p:nvSpPr>
        <p:spPr>
          <a:xfrm>
            <a:off x="0" y="4548831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24" name="5">
            <a:extLst>
              <a:ext uri="{FF2B5EF4-FFF2-40B4-BE49-F238E27FC236}">
                <a16:creationId xmlns:a16="http://schemas.microsoft.com/office/drawing/2014/main" id="{F18EC9F4-AA39-AE42-9C0A-4BD7E70720D5}"/>
              </a:ext>
            </a:extLst>
          </p:cNvPr>
          <p:cNvSpPr/>
          <p:nvPr/>
        </p:nvSpPr>
        <p:spPr>
          <a:xfrm>
            <a:off x="-1" y="9119297"/>
            <a:ext cx="1270001" cy="2279060"/>
          </a:xfrm>
          <a:prstGeom prst="rect">
            <a:avLst/>
          </a:prstGeom>
          <a:solidFill>
            <a:srgbClr val="ABD37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>
                <a:solidFill>
                  <a:srgbClr val="F7F7F7"/>
                </a:solidFill>
              </a:rPr>
              <a:t>5</a:t>
            </a:r>
          </a:p>
        </p:txBody>
      </p:sp>
      <p:sp>
        <p:nvSpPr>
          <p:cNvPr id="25" name="4">
            <a:extLst>
              <a:ext uri="{FF2B5EF4-FFF2-40B4-BE49-F238E27FC236}">
                <a16:creationId xmlns:a16="http://schemas.microsoft.com/office/drawing/2014/main" id="{AEBC541F-8516-BF4F-82A0-5EFFB88585A4}"/>
              </a:ext>
            </a:extLst>
          </p:cNvPr>
          <p:cNvSpPr/>
          <p:nvPr/>
        </p:nvSpPr>
        <p:spPr>
          <a:xfrm>
            <a:off x="-1" y="6834064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26" name="5">
            <a:extLst>
              <a:ext uri="{FF2B5EF4-FFF2-40B4-BE49-F238E27FC236}">
                <a16:creationId xmlns:a16="http://schemas.microsoft.com/office/drawing/2014/main" id="{0249E791-157C-B34C-AFA7-592B483872E9}"/>
              </a:ext>
            </a:extLst>
          </p:cNvPr>
          <p:cNvSpPr/>
          <p:nvPr/>
        </p:nvSpPr>
        <p:spPr>
          <a:xfrm>
            <a:off x="-2" y="11404529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altLang="ko-KR" dirty="0"/>
              <a:t>6</a:t>
            </a:r>
            <a:endParaRPr dirty="0"/>
          </a:p>
        </p:txBody>
      </p:sp>
      <p:sp>
        <p:nvSpPr>
          <p:cNvPr id="27" name="키워드 포함 문자 보여주기">
            <a:extLst>
              <a:ext uri="{FF2B5EF4-FFF2-40B4-BE49-F238E27FC236}">
                <a16:creationId xmlns:a16="http://schemas.microsoft.com/office/drawing/2014/main" id="{2550936B-F3AF-8049-BFD4-08A90B76BD6F}"/>
              </a:ext>
            </a:extLst>
          </p:cNvPr>
          <p:cNvSpPr txBox="1"/>
          <p:nvPr/>
        </p:nvSpPr>
        <p:spPr>
          <a:xfrm>
            <a:off x="7088881" y="6334166"/>
            <a:ext cx="10206238" cy="987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ts val="7400"/>
              </a:lnSpc>
              <a:defRPr sz="4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ko-KR" altLang="en-US" dirty="0"/>
              <a:t>하나의 </a:t>
            </a:r>
            <a:r>
              <a:rPr lang="en-US" altLang="ko-KR" dirty="0" err="1"/>
              <a:t>textView</a:t>
            </a:r>
            <a:r>
              <a:rPr lang="ko-KR" altLang="en-US" dirty="0"/>
              <a:t>에 </a:t>
            </a:r>
            <a:r>
              <a:rPr lang="en-US" altLang="ko-KR" dirty="0"/>
              <a:t>3</a:t>
            </a:r>
            <a:r>
              <a:rPr lang="ko-KR" altLang="en-US" dirty="0"/>
              <a:t>개의 데이터 동시 존재</a:t>
            </a:r>
            <a:endParaRPr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OCUS"/>
          <p:cNvSpPr txBox="1"/>
          <p:nvPr/>
        </p:nvSpPr>
        <p:spPr>
          <a:xfrm>
            <a:off x="21156818" y="11944909"/>
            <a:ext cx="2336801" cy="869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ABD276"/>
                </a:solidFill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POCUS</a:t>
            </a:r>
          </a:p>
        </p:txBody>
      </p:sp>
      <p:sp>
        <p:nvSpPr>
          <p:cNvPr id="232" name="개발 현황"/>
          <p:cNvSpPr txBox="1"/>
          <p:nvPr/>
        </p:nvSpPr>
        <p:spPr>
          <a:xfrm>
            <a:off x="2196691" y="1009676"/>
            <a:ext cx="12091589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rPr lang="ko-KR" altLang="en-US" dirty="0"/>
              <a:t>고찰</a:t>
            </a:r>
            <a:endParaRPr dirty="0"/>
          </a:p>
        </p:txBody>
      </p:sp>
      <p:sp>
        <p:nvSpPr>
          <p:cNvPr id="238" name="[Front] 앱 탭바로 페이지 이동 구현"/>
          <p:cNvSpPr txBox="1"/>
          <p:nvPr/>
        </p:nvSpPr>
        <p:spPr>
          <a:xfrm>
            <a:off x="2223477" y="1990872"/>
            <a:ext cx="18210915" cy="560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rPr lang="en-US" altLang="ko-KR" dirty="0"/>
              <a:t>1)</a:t>
            </a:r>
            <a:r>
              <a:rPr lang="ko-KR" altLang="en-US" dirty="0"/>
              <a:t> 위젯 구현 이슈</a:t>
            </a:r>
            <a:endParaRPr dirty="0"/>
          </a:p>
        </p:txBody>
      </p:sp>
      <p:sp>
        <p:nvSpPr>
          <p:cNvPr id="21" name="1">
            <a:extLst>
              <a:ext uri="{FF2B5EF4-FFF2-40B4-BE49-F238E27FC236}">
                <a16:creationId xmlns:a16="http://schemas.microsoft.com/office/drawing/2014/main" id="{4CD54DA1-455C-9747-8020-4E70F9169D38}"/>
              </a:ext>
            </a:extLst>
          </p:cNvPr>
          <p:cNvSpPr/>
          <p:nvPr/>
        </p:nvSpPr>
        <p:spPr>
          <a:xfrm>
            <a:off x="-1" y="-21635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>
                <a:solidFill>
                  <a:srgbClr val="ABD376"/>
                </a:solidFill>
              </a:rPr>
              <a:t>1</a:t>
            </a:r>
          </a:p>
        </p:txBody>
      </p:sp>
      <p:sp>
        <p:nvSpPr>
          <p:cNvPr id="22" name="2">
            <a:extLst>
              <a:ext uri="{FF2B5EF4-FFF2-40B4-BE49-F238E27FC236}">
                <a16:creationId xmlns:a16="http://schemas.microsoft.com/office/drawing/2014/main" id="{C5AE5ADA-4F43-C141-AC77-1ADD25F1A6B1}"/>
              </a:ext>
            </a:extLst>
          </p:cNvPr>
          <p:cNvSpPr/>
          <p:nvPr/>
        </p:nvSpPr>
        <p:spPr>
          <a:xfrm>
            <a:off x="0" y="2263598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/>
              <a:t>2</a:t>
            </a:r>
          </a:p>
        </p:txBody>
      </p:sp>
      <p:sp>
        <p:nvSpPr>
          <p:cNvPr id="23" name="3">
            <a:extLst>
              <a:ext uri="{FF2B5EF4-FFF2-40B4-BE49-F238E27FC236}">
                <a16:creationId xmlns:a16="http://schemas.microsoft.com/office/drawing/2014/main" id="{E737B63A-DF09-D344-8890-EB56CD7A6482}"/>
              </a:ext>
            </a:extLst>
          </p:cNvPr>
          <p:cNvSpPr/>
          <p:nvPr/>
        </p:nvSpPr>
        <p:spPr>
          <a:xfrm>
            <a:off x="0" y="4548831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24" name="5">
            <a:extLst>
              <a:ext uri="{FF2B5EF4-FFF2-40B4-BE49-F238E27FC236}">
                <a16:creationId xmlns:a16="http://schemas.microsoft.com/office/drawing/2014/main" id="{F18EC9F4-AA39-AE42-9C0A-4BD7E70720D5}"/>
              </a:ext>
            </a:extLst>
          </p:cNvPr>
          <p:cNvSpPr/>
          <p:nvPr/>
        </p:nvSpPr>
        <p:spPr>
          <a:xfrm>
            <a:off x="-1" y="9119297"/>
            <a:ext cx="1270001" cy="2279060"/>
          </a:xfrm>
          <a:prstGeom prst="rect">
            <a:avLst/>
          </a:prstGeom>
          <a:solidFill>
            <a:srgbClr val="ABD37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>
                <a:solidFill>
                  <a:srgbClr val="F7F7F7"/>
                </a:solidFill>
              </a:rPr>
              <a:t>5</a:t>
            </a:r>
          </a:p>
        </p:txBody>
      </p:sp>
      <p:sp>
        <p:nvSpPr>
          <p:cNvPr id="25" name="4">
            <a:extLst>
              <a:ext uri="{FF2B5EF4-FFF2-40B4-BE49-F238E27FC236}">
                <a16:creationId xmlns:a16="http://schemas.microsoft.com/office/drawing/2014/main" id="{AEBC541F-8516-BF4F-82A0-5EFFB88585A4}"/>
              </a:ext>
            </a:extLst>
          </p:cNvPr>
          <p:cNvSpPr/>
          <p:nvPr/>
        </p:nvSpPr>
        <p:spPr>
          <a:xfrm>
            <a:off x="-1" y="6834064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26" name="5">
            <a:extLst>
              <a:ext uri="{FF2B5EF4-FFF2-40B4-BE49-F238E27FC236}">
                <a16:creationId xmlns:a16="http://schemas.microsoft.com/office/drawing/2014/main" id="{0249E791-157C-B34C-AFA7-592B483872E9}"/>
              </a:ext>
            </a:extLst>
          </p:cNvPr>
          <p:cNvSpPr/>
          <p:nvPr/>
        </p:nvSpPr>
        <p:spPr>
          <a:xfrm>
            <a:off x="-2" y="11404529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altLang="ko-KR" dirty="0"/>
              <a:t>6</a:t>
            </a:r>
            <a:endParaRPr dirty="0"/>
          </a:p>
        </p:txBody>
      </p:sp>
      <p:sp>
        <p:nvSpPr>
          <p:cNvPr id="12" name="키워드 포함 문자 보여주기">
            <a:extLst>
              <a:ext uri="{FF2B5EF4-FFF2-40B4-BE49-F238E27FC236}">
                <a16:creationId xmlns:a16="http://schemas.microsoft.com/office/drawing/2014/main" id="{218B67A9-19D3-084E-9FC9-9BC11AFEA562}"/>
              </a:ext>
            </a:extLst>
          </p:cNvPr>
          <p:cNvSpPr txBox="1"/>
          <p:nvPr/>
        </p:nvSpPr>
        <p:spPr>
          <a:xfrm>
            <a:off x="7088881" y="6334166"/>
            <a:ext cx="10206238" cy="987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ts val="7400"/>
              </a:lnSpc>
              <a:defRPr sz="4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ko-KR" altLang="en-US" dirty="0"/>
              <a:t>위젯 업데이트 주기</a:t>
            </a:r>
          </a:p>
        </p:txBody>
      </p:sp>
    </p:spTree>
    <p:extLst>
      <p:ext uri="{BB962C8B-B14F-4D97-AF65-F5344CB8AC3E}">
        <p14:creationId xmlns:p14="http://schemas.microsoft.com/office/powerpoint/2010/main" val="149063812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OCUS"/>
          <p:cNvSpPr txBox="1"/>
          <p:nvPr/>
        </p:nvSpPr>
        <p:spPr>
          <a:xfrm>
            <a:off x="21156818" y="11944909"/>
            <a:ext cx="2336801" cy="869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ABD276"/>
                </a:solidFill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POCUS</a:t>
            </a:r>
          </a:p>
        </p:txBody>
      </p:sp>
      <p:sp>
        <p:nvSpPr>
          <p:cNvPr id="232" name="개발 현황"/>
          <p:cNvSpPr txBox="1"/>
          <p:nvPr/>
        </p:nvSpPr>
        <p:spPr>
          <a:xfrm>
            <a:off x="2196691" y="1009676"/>
            <a:ext cx="12091589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rPr lang="ko-KR" altLang="en-US" dirty="0"/>
              <a:t>고찰</a:t>
            </a:r>
            <a:endParaRPr dirty="0"/>
          </a:p>
        </p:txBody>
      </p:sp>
      <p:sp>
        <p:nvSpPr>
          <p:cNvPr id="238" name="[Front] 앱 탭바로 페이지 이동 구현"/>
          <p:cNvSpPr txBox="1"/>
          <p:nvPr/>
        </p:nvSpPr>
        <p:spPr>
          <a:xfrm>
            <a:off x="2223477" y="1990872"/>
            <a:ext cx="18210915" cy="560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rPr lang="en-US" altLang="ko-KR" dirty="0"/>
              <a:t>2)</a:t>
            </a:r>
            <a:r>
              <a:rPr lang="ko-KR" altLang="en-US" dirty="0"/>
              <a:t> </a:t>
            </a:r>
            <a:r>
              <a:rPr lang="en-US" altLang="ko-KR" dirty="0"/>
              <a:t>Node.js </a:t>
            </a:r>
            <a:r>
              <a:rPr lang="ko-KR" altLang="en-US" dirty="0"/>
              <a:t>사용</a:t>
            </a:r>
            <a:endParaRPr dirty="0"/>
          </a:p>
        </p:txBody>
      </p:sp>
      <p:sp>
        <p:nvSpPr>
          <p:cNvPr id="21" name="1">
            <a:extLst>
              <a:ext uri="{FF2B5EF4-FFF2-40B4-BE49-F238E27FC236}">
                <a16:creationId xmlns:a16="http://schemas.microsoft.com/office/drawing/2014/main" id="{4CD54DA1-455C-9747-8020-4E70F9169D38}"/>
              </a:ext>
            </a:extLst>
          </p:cNvPr>
          <p:cNvSpPr/>
          <p:nvPr/>
        </p:nvSpPr>
        <p:spPr>
          <a:xfrm>
            <a:off x="-1" y="-21635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>
                <a:solidFill>
                  <a:srgbClr val="ABD376"/>
                </a:solidFill>
              </a:rPr>
              <a:t>1</a:t>
            </a:r>
          </a:p>
        </p:txBody>
      </p:sp>
      <p:sp>
        <p:nvSpPr>
          <p:cNvPr id="22" name="2">
            <a:extLst>
              <a:ext uri="{FF2B5EF4-FFF2-40B4-BE49-F238E27FC236}">
                <a16:creationId xmlns:a16="http://schemas.microsoft.com/office/drawing/2014/main" id="{C5AE5ADA-4F43-C141-AC77-1ADD25F1A6B1}"/>
              </a:ext>
            </a:extLst>
          </p:cNvPr>
          <p:cNvSpPr/>
          <p:nvPr/>
        </p:nvSpPr>
        <p:spPr>
          <a:xfrm>
            <a:off x="0" y="2263598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/>
              <a:t>2</a:t>
            </a:r>
          </a:p>
        </p:txBody>
      </p:sp>
      <p:sp>
        <p:nvSpPr>
          <p:cNvPr id="23" name="3">
            <a:extLst>
              <a:ext uri="{FF2B5EF4-FFF2-40B4-BE49-F238E27FC236}">
                <a16:creationId xmlns:a16="http://schemas.microsoft.com/office/drawing/2014/main" id="{E737B63A-DF09-D344-8890-EB56CD7A6482}"/>
              </a:ext>
            </a:extLst>
          </p:cNvPr>
          <p:cNvSpPr/>
          <p:nvPr/>
        </p:nvSpPr>
        <p:spPr>
          <a:xfrm>
            <a:off x="0" y="4548831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24" name="5">
            <a:extLst>
              <a:ext uri="{FF2B5EF4-FFF2-40B4-BE49-F238E27FC236}">
                <a16:creationId xmlns:a16="http://schemas.microsoft.com/office/drawing/2014/main" id="{F18EC9F4-AA39-AE42-9C0A-4BD7E70720D5}"/>
              </a:ext>
            </a:extLst>
          </p:cNvPr>
          <p:cNvSpPr/>
          <p:nvPr/>
        </p:nvSpPr>
        <p:spPr>
          <a:xfrm>
            <a:off x="-1" y="9119297"/>
            <a:ext cx="1270001" cy="2279060"/>
          </a:xfrm>
          <a:prstGeom prst="rect">
            <a:avLst/>
          </a:prstGeom>
          <a:solidFill>
            <a:srgbClr val="ABD37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>
                <a:solidFill>
                  <a:srgbClr val="F7F7F7"/>
                </a:solidFill>
              </a:rPr>
              <a:t>5</a:t>
            </a:r>
          </a:p>
        </p:txBody>
      </p:sp>
      <p:sp>
        <p:nvSpPr>
          <p:cNvPr id="25" name="4">
            <a:extLst>
              <a:ext uri="{FF2B5EF4-FFF2-40B4-BE49-F238E27FC236}">
                <a16:creationId xmlns:a16="http://schemas.microsoft.com/office/drawing/2014/main" id="{AEBC541F-8516-BF4F-82A0-5EFFB88585A4}"/>
              </a:ext>
            </a:extLst>
          </p:cNvPr>
          <p:cNvSpPr/>
          <p:nvPr/>
        </p:nvSpPr>
        <p:spPr>
          <a:xfrm>
            <a:off x="-1" y="6834064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26" name="5">
            <a:extLst>
              <a:ext uri="{FF2B5EF4-FFF2-40B4-BE49-F238E27FC236}">
                <a16:creationId xmlns:a16="http://schemas.microsoft.com/office/drawing/2014/main" id="{0249E791-157C-B34C-AFA7-592B483872E9}"/>
              </a:ext>
            </a:extLst>
          </p:cNvPr>
          <p:cNvSpPr/>
          <p:nvPr/>
        </p:nvSpPr>
        <p:spPr>
          <a:xfrm>
            <a:off x="-2" y="11404529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altLang="ko-KR" dirty="0"/>
              <a:t>6</a:t>
            </a:r>
            <a:endParaRPr dirty="0"/>
          </a:p>
        </p:txBody>
      </p:sp>
      <p:sp>
        <p:nvSpPr>
          <p:cNvPr id="12" name="키워드 포함 문자 보여주기">
            <a:extLst>
              <a:ext uri="{FF2B5EF4-FFF2-40B4-BE49-F238E27FC236}">
                <a16:creationId xmlns:a16="http://schemas.microsoft.com/office/drawing/2014/main" id="{903329F0-D03D-EC40-BC13-465BED28F22A}"/>
              </a:ext>
            </a:extLst>
          </p:cNvPr>
          <p:cNvSpPr txBox="1"/>
          <p:nvPr/>
        </p:nvSpPr>
        <p:spPr>
          <a:xfrm>
            <a:off x="7088881" y="6334166"/>
            <a:ext cx="10206238" cy="987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ts val="7400"/>
              </a:lnSpc>
              <a:defRPr sz="4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en-US" altLang="ko-Kore-KR" dirty="0" err="1"/>
              <a:t>url.openStream</a:t>
            </a:r>
            <a:r>
              <a:rPr lang="en-US" altLang="ko-Kore-KR" dirty="0"/>
              <a:t>()</a:t>
            </a:r>
            <a:r>
              <a:rPr lang="en-US" altLang="ko-KR" dirty="0"/>
              <a:t> </a:t>
            </a:r>
            <a:r>
              <a:rPr lang="ko-KR" altLang="en-US" dirty="0" err="1"/>
              <a:t>작동오류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438323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OCUS"/>
          <p:cNvSpPr txBox="1"/>
          <p:nvPr/>
        </p:nvSpPr>
        <p:spPr>
          <a:xfrm>
            <a:off x="21156818" y="11944909"/>
            <a:ext cx="2336801" cy="869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ABD276"/>
                </a:solidFill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POCUS</a:t>
            </a:r>
          </a:p>
        </p:txBody>
      </p:sp>
      <p:sp>
        <p:nvSpPr>
          <p:cNvPr id="336" name="앞으로 계획"/>
          <p:cNvSpPr txBox="1"/>
          <p:nvPr/>
        </p:nvSpPr>
        <p:spPr>
          <a:xfrm>
            <a:off x="2196691" y="1009676"/>
            <a:ext cx="12091589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rPr lang="ko-KR" altLang="en-US" dirty="0"/>
              <a:t>첨부자료</a:t>
            </a:r>
            <a:endParaRPr dirty="0"/>
          </a:p>
        </p:txBody>
      </p:sp>
      <p:sp>
        <p:nvSpPr>
          <p:cNvPr id="342" name="[Back] 로그인 회원가입 구현 ERROR 해결"/>
          <p:cNvSpPr txBox="1"/>
          <p:nvPr/>
        </p:nvSpPr>
        <p:spPr>
          <a:xfrm>
            <a:off x="2223477" y="1990872"/>
            <a:ext cx="18210915" cy="560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rPr lang="ko-KR" altLang="en-US" dirty="0"/>
              <a:t>소스코드</a:t>
            </a:r>
            <a:endParaRPr dirty="0"/>
          </a:p>
        </p:txBody>
      </p:sp>
      <p:sp>
        <p:nvSpPr>
          <p:cNvPr id="20" name="1">
            <a:extLst>
              <a:ext uri="{FF2B5EF4-FFF2-40B4-BE49-F238E27FC236}">
                <a16:creationId xmlns:a16="http://schemas.microsoft.com/office/drawing/2014/main" id="{98A4B294-1C21-DE4A-9C3F-6456BF8AEC88}"/>
              </a:ext>
            </a:extLst>
          </p:cNvPr>
          <p:cNvSpPr/>
          <p:nvPr/>
        </p:nvSpPr>
        <p:spPr>
          <a:xfrm>
            <a:off x="-1" y="-21635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>
                <a:solidFill>
                  <a:srgbClr val="ABD376"/>
                </a:solidFill>
              </a:rPr>
              <a:t>1</a:t>
            </a:r>
          </a:p>
        </p:txBody>
      </p:sp>
      <p:sp>
        <p:nvSpPr>
          <p:cNvPr id="21" name="2">
            <a:extLst>
              <a:ext uri="{FF2B5EF4-FFF2-40B4-BE49-F238E27FC236}">
                <a16:creationId xmlns:a16="http://schemas.microsoft.com/office/drawing/2014/main" id="{8D4D7F50-F3C7-F445-8CE4-B43005A2F3D9}"/>
              </a:ext>
            </a:extLst>
          </p:cNvPr>
          <p:cNvSpPr/>
          <p:nvPr/>
        </p:nvSpPr>
        <p:spPr>
          <a:xfrm>
            <a:off x="0" y="2263598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>
                <a:solidFill>
                  <a:srgbClr val="ABD376"/>
                </a:solidFill>
              </a:rPr>
              <a:t>2</a:t>
            </a:r>
          </a:p>
        </p:txBody>
      </p:sp>
      <p:sp>
        <p:nvSpPr>
          <p:cNvPr id="22" name="3">
            <a:extLst>
              <a:ext uri="{FF2B5EF4-FFF2-40B4-BE49-F238E27FC236}">
                <a16:creationId xmlns:a16="http://schemas.microsoft.com/office/drawing/2014/main" id="{73B5474F-6998-F94A-99A8-24D2EE306204}"/>
              </a:ext>
            </a:extLst>
          </p:cNvPr>
          <p:cNvSpPr/>
          <p:nvPr/>
        </p:nvSpPr>
        <p:spPr>
          <a:xfrm>
            <a:off x="0" y="4548831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>
                <a:solidFill>
                  <a:srgbClr val="ABD376"/>
                </a:solidFill>
              </a:rPr>
              <a:t>3</a:t>
            </a:r>
          </a:p>
        </p:txBody>
      </p:sp>
      <p:sp>
        <p:nvSpPr>
          <p:cNvPr id="23" name="5">
            <a:extLst>
              <a:ext uri="{FF2B5EF4-FFF2-40B4-BE49-F238E27FC236}">
                <a16:creationId xmlns:a16="http://schemas.microsoft.com/office/drawing/2014/main" id="{80E889F3-66BC-944F-9B97-5D1C81B9C31A}"/>
              </a:ext>
            </a:extLst>
          </p:cNvPr>
          <p:cNvSpPr/>
          <p:nvPr/>
        </p:nvSpPr>
        <p:spPr>
          <a:xfrm>
            <a:off x="-1" y="9119297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24" name="4">
            <a:extLst>
              <a:ext uri="{FF2B5EF4-FFF2-40B4-BE49-F238E27FC236}">
                <a16:creationId xmlns:a16="http://schemas.microsoft.com/office/drawing/2014/main" id="{430CD02E-9EEC-FD48-B649-C16334C411A6}"/>
              </a:ext>
            </a:extLst>
          </p:cNvPr>
          <p:cNvSpPr/>
          <p:nvPr/>
        </p:nvSpPr>
        <p:spPr>
          <a:xfrm>
            <a:off x="-1" y="6834064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25" name="5">
            <a:extLst>
              <a:ext uri="{FF2B5EF4-FFF2-40B4-BE49-F238E27FC236}">
                <a16:creationId xmlns:a16="http://schemas.microsoft.com/office/drawing/2014/main" id="{8B35F698-FBE5-2341-84B8-D9DC5B22145C}"/>
              </a:ext>
            </a:extLst>
          </p:cNvPr>
          <p:cNvSpPr/>
          <p:nvPr/>
        </p:nvSpPr>
        <p:spPr>
          <a:xfrm>
            <a:off x="-2" y="11404529"/>
            <a:ext cx="1270001" cy="2279060"/>
          </a:xfrm>
          <a:prstGeom prst="rect">
            <a:avLst/>
          </a:prstGeom>
          <a:solidFill>
            <a:srgbClr val="ABD37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altLang="ko-KR" dirty="0">
                <a:solidFill>
                  <a:srgbClr val="F7F7F7"/>
                </a:solidFill>
              </a:rPr>
              <a:t>6</a:t>
            </a:r>
            <a:endParaRPr dirty="0">
              <a:solidFill>
                <a:srgbClr val="F7F7F7"/>
              </a:solidFill>
            </a:endParaRPr>
          </a:p>
        </p:txBody>
      </p:sp>
      <p:sp>
        <p:nvSpPr>
          <p:cNvPr id="26" name="키워드 포함 문자 보여주기">
            <a:extLst>
              <a:ext uri="{FF2B5EF4-FFF2-40B4-BE49-F238E27FC236}">
                <a16:creationId xmlns:a16="http://schemas.microsoft.com/office/drawing/2014/main" id="{80C60881-2C04-D84C-8F36-35D23C3694A7}"/>
              </a:ext>
            </a:extLst>
          </p:cNvPr>
          <p:cNvSpPr txBox="1"/>
          <p:nvPr/>
        </p:nvSpPr>
        <p:spPr>
          <a:xfrm>
            <a:off x="3949608" y="6364275"/>
            <a:ext cx="16484784" cy="987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ts val="7400"/>
              </a:lnSpc>
              <a:defRPr sz="4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jeonghye</a:t>
            </a:r>
            <a:r>
              <a:rPr lang="en-US" dirty="0"/>
              <a:t>-choi/POCUS</a:t>
            </a:r>
            <a:endParaRPr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OCUS"/>
          <p:cNvSpPr txBox="1"/>
          <p:nvPr/>
        </p:nvSpPr>
        <p:spPr>
          <a:xfrm>
            <a:off x="10579100" y="7731125"/>
            <a:ext cx="3903133" cy="116840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7000">
                <a:solidFill>
                  <a:srgbClr val="abd276"/>
                </a:solidFill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 lvl="0">
              <a:defRPr/>
            </a:pPr>
            <a:r>
              <a:rPr/>
              <a:t>POCUS</a:t>
            </a:r>
            <a:endParaRPr/>
          </a:p>
        </p:txBody>
      </p:sp>
      <p:sp>
        <p:nvSpPr>
          <p:cNvPr id="349" name="감사합니다"/>
          <p:cNvSpPr txBox="1"/>
          <p:nvPr/>
        </p:nvSpPr>
        <p:spPr>
          <a:xfrm>
            <a:off x="7983439" y="5924045"/>
            <a:ext cx="8417123" cy="1315721"/>
          </a:xfrm>
          <a:prstGeom prst="rect">
            <a:avLst/>
          </a:prstGeom>
          <a:ln w="12700">
            <a:miter/>
          </a:ln>
        </p:spPr>
        <p:txBody>
          <a:bodyPr lIns="50800" tIns="50800" rIns="50800" bIns="50800" anchor="ctr">
            <a:spAutoFit/>
          </a:bodyPr>
          <a:lstStyle>
            <a:lvl1pPr>
              <a:defRPr sz="8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 lvl="0">
              <a:defRPr/>
            </a:pPr>
            <a:r>
              <a:rPr lang="ko-KR" altLang="en-US"/>
              <a:t>감사합니다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OCUS"/>
          <p:cNvSpPr txBox="1"/>
          <p:nvPr/>
        </p:nvSpPr>
        <p:spPr>
          <a:xfrm>
            <a:off x="21156818" y="11944909"/>
            <a:ext cx="2336801" cy="869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ABD276"/>
                </a:solidFill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POCUS</a:t>
            </a:r>
          </a:p>
        </p:txBody>
      </p:sp>
      <p:sp>
        <p:nvSpPr>
          <p:cNvPr id="155" name="What is POCUS"/>
          <p:cNvSpPr txBox="1"/>
          <p:nvPr/>
        </p:nvSpPr>
        <p:spPr>
          <a:xfrm>
            <a:off x="2196691" y="1014418"/>
            <a:ext cx="12091589" cy="708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What is POCUS</a:t>
            </a:r>
          </a:p>
        </p:txBody>
      </p:sp>
      <p:sp>
        <p:nvSpPr>
          <p:cNvPr id="156" name="1"/>
          <p:cNvSpPr/>
          <p:nvPr/>
        </p:nvSpPr>
        <p:spPr>
          <a:xfrm>
            <a:off x="-1" y="-21635"/>
            <a:ext cx="1270001" cy="2279060"/>
          </a:xfrm>
          <a:prstGeom prst="rect">
            <a:avLst/>
          </a:prstGeom>
          <a:solidFill>
            <a:srgbClr val="ABD27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157" name="2"/>
          <p:cNvSpPr/>
          <p:nvPr/>
        </p:nvSpPr>
        <p:spPr>
          <a:xfrm>
            <a:off x="0" y="2263598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/>
              <a:t>2</a:t>
            </a:r>
          </a:p>
        </p:txBody>
      </p:sp>
      <p:sp>
        <p:nvSpPr>
          <p:cNvPr id="158" name="3"/>
          <p:cNvSpPr/>
          <p:nvPr/>
        </p:nvSpPr>
        <p:spPr>
          <a:xfrm>
            <a:off x="0" y="4548831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159" name="5"/>
          <p:cNvSpPr/>
          <p:nvPr/>
        </p:nvSpPr>
        <p:spPr>
          <a:xfrm>
            <a:off x="-1" y="9119297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160" name="4"/>
          <p:cNvSpPr/>
          <p:nvPr/>
        </p:nvSpPr>
        <p:spPr>
          <a:xfrm>
            <a:off x="-1" y="6834064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161" name="빈번한 안전재난 문자에 불편을 느끼는 사람들이 생김…"/>
          <p:cNvSpPr txBox="1"/>
          <p:nvPr/>
        </p:nvSpPr>
        <p:spPr>
          <a:xfrm>
            <a:off x="6572482" y="5685472"/>
            <a:ext cx="11239036" cy="234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ts val="7400"/>
              </a:lnSpc>
              <a:defRPr sz="4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pPr>
            <a:r>
              <a:rPr dirty="0" err="1"/>
              <a:t>빈번한</a:t>
            </a:r>
            <a:r>
              <a:rPr dirty="0"/>
              <a:t> </a:t>
            </a:r>
            <a:r>
              <a:rPr dirty="0" err="1"/>
              <a:t>안전재난</a:t>
            </a:r>
            <a:r>
              <a:rPr dirty="0"/>
              <a:t> </a:t>
            </a:r>
            <a:r>
              <a:rPr dirty="0" err="1"/>
              <a:t>문자에</a:t>
            </a:r>
            <a:r>
              <a:rPr dirty="0"/>
              <a:t> </a:t>
            </a:r>
            <a:r>
              <a:rPr dirty="0" err="1"/>
              <a:t>불편을</a:t>
            </a:r>
            <a:r>
              <a:rPr dirty="0"/>
              <a:t> </a:t>
            </a:r>
            <a:r>
              <a:rPr dirty="0" err="1"/>
              <a:t>느끼는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생김</a:t>
            </a:r>
            <a:endParaRPr dirty="0"/>
          </a:p>
          <a:p>
            <a:pPr>
              <a:lnSpc>
                <a:spcPts val="7400"/>
              </a:lnSpc>
              <a:defRPr sz="4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pPr>
            <a:r>
              <a:rPr dirty="0" err="1"/>
              <a:t>알림을</a:t>
            </a:r>
            <a:r>
              <a:rPr dirty="0"/>
              <a:t> </a:t>
            </a:r>
            <a:r>
              <a:rPr dirty="0" err="1"/>
              <a:t>꺼놓는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증가</a:t>
            </a:r>
            <a:endParaRPr dirty="0"/>
          </a:p>
          <a:p>
            <a:pPr>
              <a:lnSpc>
                <a:spcPts val="7400"/>
              </a:lnSpc>
              <a:defRPr sz="4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pPr>
            <a:r>
              <a:rPr dirty="0" err="1"/>
              <a:t>정보전달을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메세지가</a:t>
            </a:r>
            <a:r>
              <a:rPr dirty="0"/>
              <a:t> </a:t>
            </a:r>
            <a:r>
              <a:rPr dirty="0" err="1"/>
              <a:t>정보전달의</a:t>
            </a:r>
            <a:r>
              <a:rPr dirty="0"/>
              <a:t> </a:t>
            </a:r>
            <a:r>
              <a:rPr dirty="0" err="1"/>
              <a:t>기능</a:t>
            </a:r>
            <a:r>
              <a:rPr dirty="0"/>
              <a:t> </a:t>
            </a:r>
            <a:r>
              <a:rPr dirty="0" err="1"/>
              <a:t>상실</a:t>
            </a:r>
            <a:endParaRPr dirty="0"/>
          </a:p>
        </p:txBody>
      </p:sp>
      <p:sp>
        <p:nvSpPr>
          <p:cNvPr id="162" name="텍스트"/>
          <p:cNvSpPr txBox="1"/>
          <p:nvPr/>
        </p:nvSpPr>
        <p:spPr>
          <a:xfrm>
            <a:off x="9067800" y="3619499"/>
            <a:ext cx="15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</a:t>
            </a:r>
          </a:p>
        </p:txBody>
      </p:sp>
      <p:sp>
        <p:nvSpPr>
          <p:cNvPr id="11" name="5">
            <a:extLst>
              <a:ext uri="{FF2B5EF4-FFF2-40B4-BE49-F238E27FC236}">
                <a16:creationId xmlns:a16="http://schemas.microsoft.com/office/drawing/2014/main" id="{6326DC97-F7EA-AE45-9F96-427CC3D9C81F}"/>
              </a:ext>
            </a:extLst>
          </p:cNvPr>
          <p:cNvSpPr/>
          <p:nvPr/>
        </p:nvSpPr>
        <p:spPr>
          <a:xfrm>
            <a:off x="-2" y="11404529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altLang="ko-KR" dirty="0"/>
              <a:t>6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OCUS"/>
          <p:cNvSpPr txBox="1"/>
          <p:nvPr/>
        </p:nvSpPr>
        <p:spPr>
          <a:xfrm>
            <a:off x="21156818" y="11944909"/>
            <a:ext cx="2336801" cy="869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ABD276"/>
                </a:solidFill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POCUS</a:t>
            </a:r>
          </a:p>
        </p:txBody>
      </p:sp>
      <p:sp>
        <p:nvSpPr>
          <p:cNvPr id="165" name="What is POCUS"/>
          <p:cNvSpPr txBox="1"/>
          <p:nvPr/>
        </p:nvSpPr>
        <p:spPr>
          <a:xfrm>
            <a:off x="2196691" y="1014418"/>
            <a:ext cx="12091589" cy="708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What is POCUS</a:t>
            </a:r>
          </a:p>
        </p:txBody>
      </p:sp>
      <p:sp>
        <p:nvSpPr>
          <p:cNvPr id="171" name="위젯을 통해 메인화면에서 알림 확인"/>
          <p:cNvSpPr txBox="1"/>
          <p:nvPr/>
        </p:nvSpPr>
        <p:spPr>
          <a:xfrm>
            <a:off x="6146205" y="7815037"/>
            <a:ext cx="12091589" cy="668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ts val="7400"/>
              </a:lnSpc>
              <a:defRPr sz="4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t>위젯을 통해 메인화면에서 알림 확인</a:t>
            </a:r>
          </a:p>
        </p:txBody>
      </p:sp>
      <p:pic>
        <p:nvPicPr>
          <p:cNvPr id="172" name="page4image48271632.png" descr="page4image482716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0" y="5345475"/>
            <a:ext cx="1905000" cy="1905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텍스트"/>
          <p:cNvSpPr txBox="1"/>
          <p:nvPr/>
        </p:nvSpPr>
        <p:spPr>
          <a:xfrm>
            <a:off x="9067800" y="3619499"/>
            <a:ext cx="15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</a:t>
            </a:r>
          </a:p>
        </p:txBody>
      </p:sp>
      <p:sp>
        <p:nvSpPr>
          <p:cNvPr id="18" name="1">
            <a:extLst>
              <a:ext uri="{FF2B5EF4-FFF2-40B4-BE49-F238E27FC236}">
                <a16:creationId xmlns:a16="http://schemas.microsoft.com/office/drawing/2014/main" id="{14AFBACB-9DEF-2547-AED3-CF31412B47D5}"/>
              </a:ext>
            </a:extLst>
          </p:cNvPr>
          <p:cNvSpPr/>
          <p:nvPr/>
        </p:nvSpPr>
        <p:spPr>
          <a:xfrm>
            <a:off x="-1" y="-21635"/>
            <a:ext cx="1270001" cy="2279060"/>
          </a:xfrm>
          <a:prstGeom prst="rect">
            <a:avLst/>
          </a:prstGeom>
          <a:solidFill>
            <a:srgbClr val="ABD27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19" name="2">
            <a:extLst>
              <a:ext uri="{FF2B5EF4-FFF2-40B4-BE49-F238E27FC236}">
                <a16:creationId xmlns:a16="http://schemas.microsoft.com/office/drawing/2014/main" id="{D8EDA84F-D7F4-A44D-BC37-94619136E843}"/>
              </a:ext>
            </a:extLst>
          </p:cNvPr>
          <p:cNvSpPr/>
          <p:nvPr/>
        </p:nvSpPr>
        <p:spPr>
          <a:xfrm>
            <a:off x="0" y="2263598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/>
              <a:t>2</a:t>
            </a:r>
          </a:p>
        </p:txBody>
      </p:sp>
      <p:sp>
        <p:nvSpPr>
          <p:cNvPr id="20" name="3">
            <a:extLst>
              <a:ext uri="{FF2B5EF4-FFF2-40B4-BE49-F238E27FC236}">
                <a16:creationId xmlns:a16="http://schemas.microsoft.com/office/drawing/2014/main" id="{64FB0D07-2C54-1D43-B630-048BC894415F}"/>
              </a:ext>
            </a:extLst>
          </p:cNvPr>
          <p:cNvSpPr/>
          <p:nvPr/>
        </p:nvSpPr>
        <p:spPr>
          <a:xfrm>
            <a:off x="0" y="4548831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21" name="5">
            <a:extLst>
              <a:ext uri="{FF2B5EF4-FFF2-40B4-BE49-F238E27FC236}">
                <a16:creationId xmlns:a16="http://schemas.microsoft.com/office/drawing/2014/main" id="{2E980A84-5D27-2F45-B674-34E6D9C7C140}"/>
              </a:ext>
            </a:extLst>
          </p:cNvPr>
          <p:cNvSpPr/>
          <p:nvPr/>
        </p:nvSpPr>
        <p:spPr>
          <a:xfrm>
            <a:off x="-1" y="9119297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22" name="4">
            <a:extLst>
              <a:ext uri="{FF2B5EF4-FFF2-40B4-BE49-F238E27FC236}">
                <a16:creationId xmlns:a16="http://schemas.microsoft.com/office/drawing/2014/main" id="{DDEBB9AE-4E96-BF4E-B305-D98336BBE795}"/>
              </a:ext>
            </a:extLst>
          </p:cNvPr>
          <p:cNvSpPr/>
          <p:nvPr/>
        </p:nvSpPr>
        <p:spPr>
          <a:xfrm>
            <a:off x="-1" y="6834064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23" name="5">
            <a:extLst>
              <a:ext uri="{FF2B5EF4-FFF2-40B4-BE49-F238E27FC236}">
                <a16:creationId xmlns:a16="http://schemas.microsoft.com/office/drawing/2014/main" id="{A320138A-1FB5-434B-9874-7B8CA8843B42}"/>
              </a:ext>
            </a:extLst>
          </p:cNvPr>
          <p:cNvSpPr/>
          <p:nvPr/>
        </p:nvSpPr>
        <p:spPr>
          <a:xfrm>
            <a:off x="-2" y="11404529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altLang="ko-KR" dirty="0"/>
              <a:t>6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OCUS"/>
          <p:cNvSpPr txBox="1"/>
          <p:nvPr/>
        </p:nvSpPr>
        <p:spPr>
          <a:xfrm>
            <a:off x="21156818" y="11944909"/>
            <a:ext cx="2336801" cy="869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ABD276"/>
                </a:solidFill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POCUS</a:t>
            </a:r>
          </a:p>
        </p:txBody>
      </p:sp>
      <p:sp>
        <p:nvSpPr>
          <p:cNvPr id="176" name="예상 구현 및 동작"/>
          <p:cNvSpPr txBox="1"/>
          <p:nvPr/>
        </p:nvSpPr>
        <p:spPr>
          <a:xfrm>
            <a:off x="2196691" y="1014418"/>
            <a:ext cx="12091589" cy="708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예상 구현 및 동작</a:t>
            </a:r>
          </a:p>
        </p:txBody>
      </p:sp>
      <p:sp>
        <p:nvSpPr>
          <p:cNvPr id="182" name="안전 재난 알림이 오면"/>
          <p:cNvSpPr txBox="1"/>
          <p:nvPr/>
        </p:nvSpPr>
        <p:spPr>
          <a:xfrm>
            <a:off x="5863387" y="7815037"/>
            <a:ext cx="5496200" cy="668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ts val="7400"/>
              </a:lnSpc>
              <a:defRPr sz="4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t>안전 재난 알림이 오면</a:t>
            </a:r>
          </a:p>
        </p:txBody>
      </p:sp>
      <p:pic>
        <p:nvPicPr>
          <p:cNvPr id="183" name="page5image48304816.png" descr="page5image483048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896" y="5007088"/>
            <a:ext cx="1985154" cy="19890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page5image48306480.png" descr="page5image4830648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7059" y="4830922"/>
            <a:ext cx="2336801" cy="234136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8" name="그룹"/>
          <p:cNvGrpSpPr/>
          <p:nvPr/>
        </p:nvGrpSpPr>
        <p:grpSpPr>
          <a:xfrm>
            <a:off x="7120140" y="4829082"/>
            <a:ext cx="2982693" cy="2345045"/>
            <a:chOff x="0" y="0"/>
            <a:chExt cx="2982692" cy="2345043"/>
          </a:xfrm>
        </p:grpSpPr>
        <p:pic>
          <p:nvPicPr>
            <p:cNvPr id="185" name="page5image48305648.png" descr="page5image4830564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1723" y="0"/>
              <a:ext cx="1270001" cy="12675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6" name="page5image48305648.png" descr="page5image4830564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076281"/>
              <a:ext cx="1270000" cy="12675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7" name="page5image48304400.png" descr="page5image48304400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12692" y="1075043"/>
              <a:ext cx="1270001" cy="1270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9" name="리스트로 보여주기"/>
          <p:cNvSpPr txBox="1"/>
          <p:nvPr/>
        </p:nvSpPr>
        <p:spPr>
          <a:xfrm>
            <a:off x="13454440" y="7815037"/>
            <a:ext cx="5496200" cy="668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ts val="7400"/>
              </a:lnSpc>
              <a:defRPr sz="4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t>리스트로 보여주기</a:t>
            </a:r>
          </a:p>
        </p:txBody>
      </p:sp>
      <p:sp>
        <p:nvSpPr>
          <p:cNvPr id="17" name="1">
            <a:extLst>
              <a:ext uri="{FF2B5EF4-FFF2-40B4-BE49-F238E27FC236}">
                <a16:creationId xmlns:a16="http://schemas.microsoft.com/office/drawing/2014/main" id="{69F55D4D-2A67-0A40-8F4A-0260B7BC594A}"/>
              </a:ext>
            </a:extLst>
          </p:cNvPr>
          <p:cNvSpPr/>
          <p:nvPr/>
        </p:nvSpPr>
        <p:spPr>
          <a:xfrm>
            <a:off x="-1" y="-21635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>
                <a:solidFill>
                  <a:srgbClr val="ABD376"/>
                </a:solidFill>
              </a:rPr>
              <a:t>1</a:t>
            </a:r>
          </a:p>
        </p:txBody>
      </p:sp>
      <p:sp>
        <p:nvSpPr>
          <p:cNvPr id="18" name="2">
            <a:extLst>
              <a:ext uri="{FF2B5EF4-FFF2-40B4-BE49-F238E27FC236}">
                <a16:creationId xmlns:a16="http://schemas.microsoft.com/office/drawing/2014/main" id="{66E540D3-FE18-2744-A2D2-A5B759FF77BA}"/>
              </a:ext>
            </a:extLst>
          </p:cNvPr>
          <p:cNvSpPr/>
          <p:nvPr/>
        </p:nvSpPr>
        <p:spPr>
          <a:xfrm>
            <a:off x="0" y="2263598"/>
            <a:ext cx="1270001" cy="2279060"/>
          </a:xfrm>
          <a:prstGeom prst="rect">
            <a:avLst/>
          </a:prstGeom>
          <a:solidFill>
            <a:srgbClr val="ABD37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>
                <a:solidFill>
                  <a:srgbClr val="F7F7F7"/>
                </a:solidFill>
              </a:rPr>
              <a:t>2</a:t>
            </a:r>
          </a:p>
        </p:txBody>
      </p:sp>
      <p:sp>
        <p:nvSpPr>
          <p:cNvPr id="19" name="3">
            <a:extLst>
              <a:ext uri="{FF2B5EF4-FFF2-40B4-BE49-F238E27FC236}">
                <a16:creationId xmlns:a16="http://schemas.microsoft.com/office/drawing/2014/main" id="{F87F8291-940A-194E-9006-8BF3699991F6}"/>
              </a:ext>
            </a:extLst>
          </p:cNvPr>
          <p:cNvSpPr/>
          <p:nvPr/>
        </p:nvSpPr>
        <p:spPr>
          <a:xfrm>
            <a:off x="0" y="4548831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20" name="5">
            <a:extLst>
              <a:ext uri="{FF2B5EF4-FFF2-40B4-BE49-F238E27FC236}">
                <a16:creationId xmlns:a16="http://schemas.microsoft.com/office/drawing/2014/main" id="{1E4D14D3-F71E-6840-87E6-DBD9D298916C}"/>
              </a:ext>
            </a:extLst>
          </p:cNvPr>
          <p:cNvSpPr/>
          <p:nvPr/>
        </p:nvSpPr>
        <p:spPr>
          <a:xfrm>
            <a:off x="-1" y="9119297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21" name="4">
            <a:extLst>
              <a:ext uri="{FF2B5EF4-FFF2-40B4-BE49-F238E27FC236}">
                <a16:creationId xmlns:a16="http://schemas.microsoft.com/office/drawing/2014/main" id="{63ECD0CE-2C53-B344-BCED-16D7BC8F61FE}"/>
              </a:ext>
            </a:extLst>
          </p:cNvPr>
          <p:cNvSpPr/>
          <p:nvPr/>
        </p:nvSpPr>
        <p:spPr>
          <a:xfrm>
            <a:off x="-1" y="6834064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22" name="5">
            <a:extLst>
              <a:ext uri="{FF2B5EF4-FFF2-40B4-BE49-F238E27FC236}">
                <a16:creationId xmlns:a16="http://schemas.microsoft.com/office/drawing/2014/main" id="{DFD28A05-C4FE-934A-826E-B4F9FA949BD8}"/>
              </a:ext>
            </a:extLst>
          </p:cNvPr>
          <p:cNvSpPr/>
          <p:nvPr/>
        </p:nvSpPr>
        <p:spPr>
          <a:xfrm>
            <a:off x="-2" y="11404529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altLang="ko-KR" dirty="0"/>
              <a:t>6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OCUS"/>
          <p:cNvSpPr txBox="1"/>
          <p:nvPr/>
        </p:nvSpPr>
        <p:spPr>
          <a:xfrm>
            <a:off x="21156818" y="11944909"/>
            <a:ext cx="2336801" cy="869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ABD276"/>
                </a:solidFill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POCUS</a:t>
            </a:r>
          </a:p>
        </p:txBody>
      </p:sp>
      <p:sp>
        <p:nvSpPr>
          <p:cNvPr id="192" name="예상 구현 및 동작"/>
          <p:cNvSpPr txBox="1"/>
          <p:nvPr/>
        </p:nvSpPr>
        <p:spPr>
          <a:xfrm>
            <a:off x="2196691" y="1014418"/>
            <a:ext cx="12091589" cy="708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예상 구현 및 동작</a:t>
            </a:r>
          </a:p>
        </p:txBody>
      </p:sp>
      <p:sp>
        <p:nvSpPr>
          <p:cNvPr id="198" name="키워드 포함 문자 보여주기"/>
          <p:cNvSpPr txBox="1"/>
          <p:nvPr/>
        </p:nvSpPr>
        <p:spPr>
          <a:xfrm>
            <a:off x="8724501" y="7815037"/>
            <a:ext cx="6934999" cy="668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ts val="7400"/>
              </a:lnSpc>
              <a:defRPr sz="4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dirty="0" err="1"/>
              <a:t>키워드</a:t>
            </a:r>
            <a:r>
              <a:rPr dirty="0"/>
              <a:t> </a:t>
            </a:r>
            <a:r>
              <a:rPr dirty="0" err="1"/>
              <a:t>포함</a:t>
            </a:r>
            <a:r>
              <a:rPr dirty="0"/>
              <a:t> </a:t>
            </a:r>
            <a:r>
              <a:rPr dirty="0" err="1"/>
              <a:t>문자</a:t>
            </a:r>
            <a:r>
              <a:rPr dirty="0"/>
              <a:t> </a:t>
            </a:r>
            <a:r>
              <a:rPr dirty="0" err="1"/>
              <a:t>보여주기</a:t>
            </a:r>
            <a:endParaRPr dirty="0"/>
          </a:p>
        </p:txBody>
      </p:sp>
      <p:pic>
        <p:nvPicPr>
          <p:cNvPr id="199" name="page6image48270384.png" descr="page6image4827038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3575" y="4442666"/>
            <a:ext cx="2736951" cy="2736951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1">
            <a:extLst>
              <a:ext uri="{FF2B5EF4-FFF2-40B4-BE49-F238E27FC236}">
                <a16:creationId xmlns:a16="http://schemas.microsoft.com/office/drawing/2014/main" id="{A2EE0021-47FD-5D49-9868-57BF7A77FA68}"/>
              </a:ext>
            </a:extLst>
          </p:cNvPr>
          <p:cNvSpPr/>
          <p:nvPr/>
        </p:nvSpPr>
        <p:spPr>
          <a:xfrm>
            <a:off x="-1" y="-21635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>
                <a:solidFill>
                  <a:srgbClr val="ABD376"/>
                </a:solidFill>
              </a:rPr>
              <a:t>1</a:t>
            </a:r>
          </a:p>
        </p:txBody>
      </p:sp>
      <p:sp>
        <p:nvSpPr>
          <p:cNvPr id="18" name="2">
            <a:extLst>
              <a:ext uri="{FF2B5EF4-FFF2-40B4-BE49-F238E27FC236}">
                <a16:creationId xmlns:a16="http://schemas.microsoft.com/office/drawing/2014/main" id="{F4EF8DF5-BA5C-E346-B4F6-D06BA098A15E}"/>
              </a:ext>
            </a:extLst>
          </p:cNvPr>
          <p:cNvSpPr/>
          <p:nvPr/>
        </p:nvSpPr>
        <p:spPr>
          <a:xfrm>
            <a:off x="0" y="2263598"/>
            <a:ext cx="1270001" cy="2279060"/>
          </a:xfrm>
          <a:prstGeom prst="rect">
            <a:avLst/>
          </a:prstGeom>
          <a:solidFill>
            <a:srgbClr val="ABD37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>
                <a:solidFill>
                  <a:srgbClr val="F7F7F7"/>
                </a:solidFill>
              </a:rPr>
              <a:t>2</a:t>
            </a:r>
          </a:p>
        </p:txBody>
      </p:sp>
      <p:sp>
        <p:nvSpPr>
          <p:cNvPr id="19" name="3">
            <a:extLst>
              <a:ext uri="{FF2B5EF4-FFF2-40B4-BE49-F238E27FC236}">
                <a16:creationId xmlns:a16="http://schemas.microsoft.com/office/drawing/2014/main" id="{C20D9B18-2440-1E47-A3BF-2733028656EB}"/>
              </a:ext>
            </a:extLst>
          </p:cNvPr>
          <p:cNvSpPr/>
          <p:nvPr/>
        </p:nvSpPr>
        <p:spPr>
          <a:xfrm>
            <a:off x="0" y="4548831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20" name="5">
            <a:extLst>
              <a:ext uri="{FF2B5EF4-FFF2-40B4-BE49-F238E27FC236}">
                <a16:creationId xmlns:a16="http://schemas.microsoft.com/office/drawing/2014/main" id="{B8645027-1E01-9B4B-9534-4A41C0C2F423}"/>
              </a:ext>
            </a:extLst>
          </p:cNvPr>
          <p:cNvSpPr/>
          <p:nvPr/>
        </p:nvSpPr>
        <p:spPr>
          <a:xfrm>
            <a:off x="-1" y="9119297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21" name="4">
            <a:extLst>
              <a:ext uri="{FF2B5EF4-FFF2-40B4-BE49-F238E27FC236}">
                <a16:creationId xmlns:a16="http://schemas.microsoft.com/office/drawing/2014/main" id="{A51F4864-4DAE-AE48-B0BD-EC7CD6BA8A8A}"/>
              </a:ext>
            </a:extLst>
          </p:cNvPr>
          <p:cNvSpPr/>
          <p:nvPr/>
        </p:nvSpPr>
        <p:spPr>
          <a:xfrm>
            <a:off x="-1" y="6834064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22" name="5">
            <a:extLst>
              <a:ext uri="{FF2B5EF4-FFF2-40B4-BE49-F238E27FC236}">
                <a16:creationId xmlns:a16="http://schemas.microsoft.com/office/drawing/2014/main" id="{B6459E0B-ACBB-454C-B49D-E9E5CFB1BD61}"/>
              </a:ext>
            </a:extLst>
          </p:cNvPr>
          <p:cNvSpPr/>
          <p:nvPr/>
        </p:nvSpPr>
        <p:spPr>
          <a:xfrm>
            <a:off x="-2" y="11404529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altLang="ko-KR" dirty="0"/>
              <a:t>6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OCUS"/>
          <p:cNvSpPr txBox="1"/>
          <p:nvPr/>
        </p:nvSpPr>
        <p:spPr>
          <a:xfrm>
            <a:off x="21156818" y="11944909"/>
            <a:ext cx="2336801" cy="869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ABD276"/>
                </a:solidFill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POCUS</a:t>
            </a:r>
          </a:p>
        </p:txBody>
      </p:sp>
      <p:sp>
        <p:nvSpPr>
          <p:cNvPr id="202" name="상세 기능 및 구현"/>
          <p:cNvSpPr txBox="1"/>
          <p:nvPr/>
        </p:nvSpPr>
        <p:spPr>
          <a:xfrm>
            <a:off x="2196691" y="1009676"/>
            <a:ext cx="12091589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rPr lang="ko-KR" altLang="en-US" dirty="0"/>
              <a:t>역할 분담</a:t>
            </a:r>
            <a:endParaRPr dirty="0"/>
          </a:p>
        </p:txBody>
      </p:sp>
      <p:sp>
        <p:nvSpPr>
          <p:cNvPr id="210" name="텍스트"/>
          <p:cNvSpPr txBox="1"/>
          <p:nvPr/>
        </p:nvSpPr>
        <p:spPr>
          <a:xfrm>
            <a:off x="8934450" y="3543299"/>
            <a:ext cx="15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</a:t>
            </a:r>
          </a:p>
        </p:txBody>
      </p:sp>
      <p:sp>
        <p:nvSpPr>
          <p:cNvPr id="213" name="텍스트"/>
          <p:cNvSpPr txBox="1"/>
          <p:nvPr/>
        </p:nvSpPr>
        <p:spPr>
          <a:xfrm>
            <a:off x="8940800" y="3549649"/>
            <a:ext cx="15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</a:t>
            </a:r>
          </a:p>
        </p:txBody>
      </p:sp>
      <p:sp>
        <p:nvSpPr>
          <p:cNvPr id="16" name="1">
            <a:extLst>
              <a:ext uri="{FF2B5EF4-FFF2-40B4-BE49-F238E27FC236}">
                <a16:creationId xmlns:a16="http://schemas.microsoft.com/office/drawing/2014/main" id="{4A26377A-6543-7444-B30B-5613EA28D2D9}"/>
              </a:ext>
            </a:extLst>
          </p:cNvPr>
          <p:cNvSpPr/>
          <p:nvPr/>
        </p:nvSpPr>
        <p:spPr>
          <a:xfrm>
            <a:off x="-1" y="-21635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>
                <a:solidFill>
                  <a:srgbClr val="ABD376"/>
                </a:solidFill>
              </a:rPr>
              <a:t>1</a:t>
            </a:r>
          </a:p>
        </p:txBody>
      </p:sp>
      <p:sp>
        <p:nvSpPr>
          <p:cNvPr id="17" name="2">
            <a:extLst>
              <a:ext uri="{FF2B5EF4-FFF2-40B4-BE49-F238E27FC236}">
                <a16:creationId xmlns:a16="http://schemas.microsoft.com/office/drawing/2014/main" id="{34B52043-AB28-6D47-9BA8-845714BBDF8D}"/>
              </a:ext>
            </a:extLst>
          </p:cNvPr>
          <p:cNvSpPr/>
          <p:nvPr/>
        </p:nvSpPr>
        <p:spPr>
          <a:xfrm>
            <a:off x="0" y="2263598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>
                <a:solidFill>
                  <a:srgbClr val="ABD376"/>
                </a:solidFill>
              </a:rPr>
              <a:t>2</a:t>
            </a:r>
          </a:p>
        </p:txBody>
      </p:sp>
      <p:sp>
        <p:nvSpPr>
          <p:cNvPr id="18" name="3">
            <a:extLst>
              <a:ext uri="{FF2B5EF4-FFF2-40B4-BE49-F238E27FC236}">
                <a16:creationId xmlns:a16="http://schemas.microsoft.com/office/drawing/2014/main" id="{0CD0B5BE-AF68-4E4D-A4FE-98AEDBD4BA66}"/>
              </a:ext>
            </a:extLst>
          </p:cNvPr>
          <p:cNvSpPr/>
          <p:nvPr/>
        </p:nvSpPr>
        <p:spPr>
          <a:xfrm>
            <a:off x="0" y="4548831"/>
            <a:ext cx="1270001" cy="2279060"/>
          </a:xfrm>
          <a:prstGeom prst="rect">
            <a:avLst/>
          </a:prstGeom>
          <a:solidFill>
            <a:srgbClr val="ABD37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>
                <a:solidFill>
                  <a:srgbClr val="F7F7F7"/>
                </a:solidFill>
              </a:rPr>
              <a:t>3</a:t>
            </a:r>
          </a:p>
        </p:txBody>
      </p:sp>
      <p:sp>
        <p:nvSpPr>
          <p:cNvPr id="19" name="5">
            <a:extLst>
              <a:ext uri="{FF2B5EF4-FFF2-40B4-BE49-F238E27FC236}">
                <a16:creationId xmlns:a16="http://schemas.microsoft.com/office/drawing/2014/main" id="{B190D2B3-922D-9145-A112-66181B3913CF}"/>
              </a:ext>
            </a:extLst>
          </p:cNvPr>
          <p:cNvSpPr/>
          <p:nvPr/>
        </p:nvSpPr>
        <p:spPr>
          <a:xfrm>
            <a:off x="-1" y="9119297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20" name="4">
            <a:extLst>
              <a:ext uri="{FF2B5EF4-FFF2-40B4-BE49-F238E27FC236}">
                <a16:creationId xmlns:a16="http://schemas.microsoft.com/office/drawing/2014/main" id="{B7CA78CF-E639-B740-ACF4-B615E01CA1A9}"/>
              </a:ext>
            </a:extLst>
          </p:cNvPr>
          <p:cNvSpPr/>
          <p:nvPr/>
        </p:nvSpPr>
        <p:spPr>
          <a:xfrm>
            <a:off x="-1" y="6834064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21" name="5">
            <a:extLst>
              <a:ext uri="{FF2B5EF4-FFF2-40B4-BE49-F238E27FC236}">
                <a16:creationId xmlns:a16="http://schemas.microsoft.com/office/drawing/2014/main" id="{C5F58FFB-1927-5145-84AF-747B8BA04C92}"/>
              </a:ext>
            </a:extLst>
          </p:cNvPr>
          <p:cNvSpPr/>
          <p:nvPr/>
        </p:nvSpPr>
        <p:spPr>
          <a:xfrm>
            <a:off x="-2" y="11404529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altLang="ko-KR" dirty="0"/>
              <a:t>6</a:t>
            </a:r>
            <a:endParaRPr dirty="0"/>
          </a:p>
        </p:txBody>
      </p:sp>
      <p:sp>
        <p:nvSpPr>
          <p:cNvPr id="22" name="키워드 포함 문자 보여주기">
            <a:extLst>
              <a:ext uri="{FF2B5EF4-FFF2-40B4-BE49-F238E27FC236}">
                <a16:creationId xmlns:a16="http://schemas.microsoft.com/office/drawing/2014/main" id="{6221C2C4-3E49-1C4C-941E-2DDAE2B7B166}"/>
              </a:ext>
            </a:extLst>
          </p:cNvPr>
          <p:cNvSpPr txBox="1"/>
          <p:nvPr/>
        </p:nvSpPr>
        <p:spPr>
          <a:xfrm>
            <a:off x="4770371" y="4710752"/>
            <a:ext cx="2667399" cy="987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ts val="7400"/>
              </a:lnSpc>
              <a:defRPr sz="4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ko-KR" altLang="en-US" dirty="0"/>
              <a:t>서지원</a:t>
            </a:r>
            <a:endParaRPr dirty="0"/>
          </a:p>
        </p:txBody>
      </p:sp>
      <p:sp>
        <p:nvSpPr>
          <p:cNvPr id="23" name="키워드 포함 문자 보여주기">
            <a:extLst>
              <a:ext uri="{FF2B5EF4-FFF2-40B4-BE49-F238E27FC236}">
                <a16:creationId xmlns:a16="http://schemas.microsoft.com/office/drawing/2014/main" id="{68DE424D-B595-0441-817D-1A62A5120201}"/>
              </a:ext>
            </a:extLst>
          </p:cNvPr>
          <p:cNvSpPr txBox="1"/>
          <p:nvPr/>
        </p:nvSpPr>
        <p:spPr>
          <a:xfrm>
            <a:off x="4770370" y="6970129"/>
            <a:ext cx="2667399" cy="987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ts val="7400"/>
              </a:lnSpc>
              <a:defRPr sz="4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ko-KR" altLang="en-US" dirty="0" err="1"/>
              <a:t>서경우</a:t>
            </a:r>
            <a:endParaRPr dirty="0"/>
          </a:p>
        </p:txBody>
      </p:sp>
      <p:sp>
        <p:nvSpPr>
          <p:cNvPr id="24" name="키워드 포함 문자 보여주기">
            <a:extLst>
              <a:ext uri="{FF2B5EF4-FFF2-40B4-BE49-F238E27FC236}">
                <a16:creationId xmlns:a16="http://schemas.microsoft.com/office/drawing/2014/main" id="{573302E5-5F57-B046-96E4-D4AC97B9E163}"/>
              </a:ext>
            </a:extLst>
          </p:cNvPr>
          <p:cNvSpPr txBox="1"/>
          <p:nvPr/>
        </p:nvSpPr>
        <p:spPr>
          <a:xfrm>
            <a:off x="4824686" y="9409781"/>
            <a:ext cx="2667399" cy="987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ts val="7400"/>
              </a:lnSpc>
              <a:defRPr sz="4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ko-KR" altLang="en-US" dirty="0" err="1"/>
              <a:t>최정혜</a:t>
            </a:r>
            <a:endParaRPr dirty="0"/>
          </a:p>
        </p:txBody>
      </p:sp>
      <p:pic>
        <p:nvPicPr>
          <p:cNvPr id="25" name="page8image48279952.png" descr="page8image48279952.png">
            <a:extLst>
              <a:ext uri="{FF2B5EF4-FFF2-40B4-BE49-F238E27FC236}">
                <a16:creationId xmlns:a16="http://schemas.microsoft.com/office/drawing/2014/main" id="{A2B36CD3-E26D-0248-B113-D76358300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896" y="3995575"/>
            <a:ext cx="922980" cy="9211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page8image48279952.png" descr="page8image48279952.png">
            <a:extLst>
              <a:ext uri="{FF2B5EF4-FFF2-40B4-BE49-F238E27FC236}">
                <a16:creationId xmlns:a16="http://schemas.microsoft.com/office/drawing/2014/main" id="{2DFB2247-C760-5545-8ADD-D9B220852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896" y="6367300"/>
            <a:ext cx="922980" cy="9211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page8image48279952.png" descr="page8image48279952.png">
            <a:extLst>
              <a:ext uri="{FF2B5EF4-FFF2-40B4-BE49-F238E27FC236}">
                <a16:creationId xmlns:a16="http://schemas.microsoft.com/office/drawing/2014/main" id="{3DE81881-E562-EB44-875A-68A9B31B4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896" y="8767600"/>
            <a:ext cx="922980" cy="921181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간단한 회원 등록으로 데이터 저장/연동">
            <a:extLst>
              <a:ext uri="{FF2B5EF4-FFF2-40B4-BE49-F238E27FC236}">
                <a16:creationId xmlns:a16="http://schemas.microsoft.com/office/drawing/2014/main" id="{856745AB-9E6A-E745-A0AE-AE6BA22BB87E}"/>
              </a:ext>
            </a:extLst>
          </p:cNvPr>
          <p:cNvSpPr txBox="1"/>
          <p:nvPr/>
        </p:nvSpPr>
        <p:spPr>
          <a:xfrm>
            <a:off x="8309980" y="3642444"/>
            <a:ext cx="11303649" cy="1936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lnSpc>
                <a:spcPts val="7400"/>
              </a:lnSpc>
              <a:defRPr sz="4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en" altLang="ko-Kore-KR" sz="4000" dirty="0"/>
              <a:t>SMS </a:t>
            </a:r>
            <a:r>
              <a:rPr lang="ko-KR" altLang="en-US" sz="4000" dirty="0"/>
              <a:t>수신 후 데이터 정제</a:t>
            </a:r>
            <a:r>
              <a:rPr lang="en-US" altLang="ko-KR" sz="4000" dirty="0"/>
              <a:t>, </a:t>
            </a:r>
            <a:r>
              <a:rPr lang="en" altLang="ko-Kore-KR" sz="4000" dirty="0" err="1"/>
              <a:t>RemoteView</a:t>
            </a:r>
            <a:r>
              <a:rPr lang="en" altLang="ko-Kore-KR" sz="4000" dirty="0"/>
              <a:t> </a:t>
            </a:r>
            <a:r>
              <a:rPr lang="ko-KR" altLang="en-US" sz="4000" dirty="0" err="1"/>
              <a:t>를</a:t>
            </a:r>
            <a:r>
              <a:rPr lang="ko-KR" altLang="en-US" sz="4000" dirty="0"/>
              <a:t> 이용한 </a:t>
            </a:r>
            <a:r>
              <a:rPr lang="en" altLang="ko-Kore-KR" sz="4000" dirty="0" err="1"/>
              <a:t>ListView</a:t>
            </a:r>
            <a:r>
              <a:rPr lang="en" altLang="ko-Kore-KR" sz="4000" dirty="0"/>
              <a:t> Widget </a:t>
            </a:r>
            <a:r>
              <a:rPr lang="ko-KR" altLang="en-US" sz="4000" dirty="0"/>
              <a:t>구현 </a:t>
            </a:r>
          </a:p>
        </p:txBody>
      </p:sp>
      <p:sp>
        <p:nvSpPr>
          <p:cNvPr id="29" name="사용자별 문자 키워드 추가 및 삭제 가능">
            <a:extLst>
              <a:ext uri="{FF2B5EF4-FFF2-40B4-BE49-F238E27FC236}">
                <a16:creationId xmlns:a16="http://schemas.microsoft.com/office/drawing/2014/main" id="{0D64284D-20CD-9C42-A7FE-34E7BFA9BA87}"/>
              </a:ext>
            </a:extLst>
          </p:cNvPr>
          <p:cNvSpPr txBox="1"/>
          <p:nvPr/>
        </p:nvSpPr>
        <p:spPr>
          <a:xfrm>
            <a:off x="8309979" y="6239088"/>
            <a:ext cx="11614351" cy="1936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ts val="7400"/>
              </a:lnSpc>
              <a:defRPr sz="4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en" altLang="ko-Kore-KR" sz="4000" dirty="0"/>
              <a:t>DB </a:t>
            </a:r>
            <a:r>
              <a:rPr lang="ko-KR" altLang="en-US" sz="4000" dirty="0"/>
              <a:t>구현 과 로그인</a:t>
            </a:r>
            <a:r>
              <a:rPr lang="en-US" altLang="ko-KR" sz="4000" dirty="0"/>
              <a:t>/</a:t>
            </a:r>
            <a:r>
              <a:rPr lang="ko-KR" altLang="en-US" sz="4000" dirty="0"/>
              <a:t>회원가입 구현</a:t>
            </a:r>
            <a:r>
              <a:rPr lang="en-US" altLang="ko-KR" sz="4000" dirty="0"/>
              <a:t>, </a:t>
            </a:r>
            <a:r>
              <a:rPr lang="en" altLang="ko-Kore-KR" sz="4000" dirty="0"/>
              <a:t>Key Word, SMS </a:t>
            </a:r>
            <a:r>
              <a:rPr lang="ko-KR" altLang="en-US" sz="4000" dirty="0"/>
              <a:t>등록 및 불러오기</a:t>
            </a:r>
            <a:r>
              <a:rPr lang="en-US" altLang="ko-KR" sz="4000" dirty="0"/>
              <a:t>, </a:t>
            </a:r>
            <a:r>
              <a:rPr lang="en" altLang="ko-Kore-KR" sz="4000" dirty="0"/>
              <a:t>DB</a:t>
            </a:r>
            <a:r>
              <a:rPr lang="ko-KR" altLang="en-US" sz="4000" dirty="0"/>
              <a:t>에 있는 </a:t>
            </a:r>
            <a:r>
              <a:rPr lang="ko-KR" altLang="en-US" sz="4000" dirty="0" err="1"/>
              <a:t>재난문자</a:t>
            </a:r>
            <a:r>
              <a:rPr lang="ko-KR" altLang="en-US" sz="4000" dirty="0"/>
              <a:t> 불러오기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  <p:sp>
        <p:nvSpPr>
          <p:cNvPr id="30" name="사용자별 문자 키워드 추가 및 삭제 가능">
            <a:extLst>
              <a:ext uri="{FF2B5EF4-FFF2-40B4-BE49-F238E27FC236}">
                <a16:creationId xmlns:a16="http://schemas.microsoft.com/office/drawing/2014/main" id="{4E7E2977-037F-054F-A074-1856FAED01AD}"/>
              </a:ext>
            </a:extLst>
          </p:cNvPr>
          <p:cNvSpPr txBox="1"/>
          <p:nvPr/>
        </p:nvSpPr>
        <p:spPr>
          <a:xfrm>
            <a:off x="8309979" y="8582238"/>
            <a:ext cx="11614351" cy="1936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ts val="7400"/>
              </a:lnSpc>
              <a:defRPr sz="4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ko-KR" altLang="en-US" sz="4000" dirty="0"/>
              <a:t>앱 </a:t>
            </a:r>
            <a:r>
              <a:rPr lang="en" altLang="ko-Kore-KR" sz="4000" dirty="0"/>
              <a:t>UI/UX </a:t>
            </a:r>
            <a:r>
              <a:rPr lang="ko-KR" altLang="en-US" sz="4000" dirty="0"/>
              <a:t>디자인</a:t>
            </a:r>
            <a:r>
              <a:rPr lang="en-US" altLang="ko-KR" sz="4000" dirty="0"/>
              <a:t>, </a:t>
            </a:r>
          </a:p>
          <a:p>
            <a:r>
              <a:rPr lang="en" altLang="ko-Kore-KR" sz="4000" dirty="0" err="1"/>
              <a:t>openAPI</a:t>
            </a:r>
            <a:r>
              <a:rPr lang="en" altLang="ko-Kore-KR" sz="4000" dirty="0"/>
              <a:t> </a:t>
            </a:r>
            <a:r>
              <a:rPr lang="ko-KR" altLang="en-US" sz="4000" dirty="0"/>
              <a:t>데이터 요청 및 응답 데이터 </a:t>
            </a:r>
            <a:r>
              <a:rPr lang="en" altLang="ko-Kore-KR" sz="4000" dirty="0"/>
              <a:t>DB</a:t>
            </a:r>
            <a:r>
              <a:rPr lang="ko-KR" altLang="en-US" sz="4000" dirty="0"/>
              <a:t>에 넣기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OCUS"/>
          <p:cNvSpPr txBox="1"/>
          <p:nvPr/>
        </p:nvSpPr>
        <p:spPr>
          <a:xfrm>
            <a:off x="21156818" y="11944909"/>
            <a:ext cx="2336801" cy="869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ABD276"/>
                </a:solidFill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POCUS</a:t>
            </a:r>
          </a:p>
        </p:txBody>
      </p:sp>
      <p:sp>
        <p:nvSpPr>
          <p:cNvPr id="217" name="상세 기능 및 구현"/>
          <p:cNvSpPr txBox="1"/>
          <p:nvPr/>
        </p:nvSpPr>
        <p:spPr>
          <a:xfrm>
            <a:off x="2196691" y="1009676"/>
            <a:ext cx="12091589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rPr lang="ko-KR" altLang="en-US" dirty="0"/>
              <a:t>기능 및 구현 결과</a:t>
            </a:r>
            <a:endParaRPr dirty="0"/>
          </a:p>
        </p:txBody>
      </p:sp>
      <p:sp>
        <p:nvSpPr>
          <p:cNvPr id="223" name="2) 키워드 포함 문자 보여주기"/>
          <p:cNvSpPr txBox="1"/>
          <p:nvPr/>
        </p:nvSpPr>
        <p:spPr>
          <a:xfrm>
            <a:off x="2223477" y="1990872"/>
            <a:ext cx="18210915" cy="560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rPr lang="en-US" altLang="ko-KR" dirty="0"/>
              <a:t>1</a:t>
            </a:r>
            <a:r>
              <a:rPr dirty="0"/>
              <a:t>) </a:t>
            </a:r>
            <a:r>
              <a:rPr lang="ko-KR" altLang="en-US" dirty="0"/>
              <a:t>안전 재난 알림</a:t>
            </a:r>
            <a:endParaRPr dirty="0"/>
          </a:p>
        </p:txBody>
      </p:sp>
      <p:sp>
        <p:nvSpPr>
          <p:cNvPr id="16" name="1">
            <a:extLst>
              <a:ext uri="{FF2B5EF4-FFF2-40B4-BE49-F238E27FC236}">
                <a16:creationId xmlns:a16="http://schemas.microsoft.com/office/drawing/2014/main" id="{8226E185-5FB9-A04C-8BC4-69BCC2193687}"/>
              </a:ext>
            </a:extLst>
          </p:cNvPr>
          <p:cNvSpPr/>
          <p:nvPr/>
        </p:nvSpPr>
        <p:spPr>
          <a:xfrm>
            <a:off x="-1" y="-21635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>
                <a:solidFill>
                  <a:srgbClr val="ABD376"/>
                </a:solidFill>
              </a:rPr>
              <a:t>1</a:t>
            </a:r>
          </a:p>
        </p:txBody>
      </p:sp>
      <p:sp>
        <p:nvSpPr>
          <p:cNvPr id="17" name="2">
            <a:extLst>
              <a:ext uri="{FF2B5EF4-FFF2-40B4-BE49-F238E27FC236}">
                <a16:creationId xmlns:a16="http://schemas.microsoft.com/office/drawing/2014/main" id="{235E2F8E-1F79-CB4A-96FB-906411832C68}"/>
              </a:ext>
            </a:extLst>
          </p:cNvPr>
          <p:cNvSpPr/>
          <p:nvPr/>
        </p:nvSpPr>
        <p:spPr>
          <a:xfrm>
            <a:off x="0" y="2263598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>
                <a:solidFill>
                  <a:srgbClr val="ABD376"/>
                </a:solidFill>
              </a:rPr>
              <a:t>2</a:t>
            </a:r>
          </a:p>
        </p:txBody>
      </p:sp>
      <p:sp>
        <p:nvSpPr>
          <p:cNvPr id="18" name="3">
            <a:extLst>
              <a:ext uri="{FF2B5EF4-FFF2-40B4-BE49-F238E27FC236}">
                <a16:creationId xmlns:a16="http://schemas.microsoft.com/office/drawing/2014/main" id="{9D4AFCBB-B909-4241-8852-A392AE732CFC}"/>
              </a:ext>
            </a:extLst>
          </p:cNvPr>
          <p:cNvSpPr/>
          <p:nvPr/>
        </p:nvSpPr>
        <p:spPr>
          <a:xfrm>
            <a:off x="0" y="4548831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>
                <a:solidFill>
                  <a:srgbClr val="ABD376"/>
                </a:solidFill>
              </a:rPr>
              <a:t>3</a:t>
            </a:r>
          </a:p>
        </p:txBody>
      </p:sp>
      <p:sp>
        <p:nvSpPr>
          <p:cNvPr id="19" name="5">
            <a:extLst>
              <a:ext uri="{FF2B5EF4-FFF2-40B4-BE49-F238E27FC236}">
                <a16:creationId xmlns:a16="http://schemas.microsoft.com/office/drawing/2014/main" id="{3B86805B-9A94-494F-B40E-F8E29F6E727F}"/>
              </a:ext>
            </a:extLst>
          </p:cNvPr>
          <p:cNvSpPr/>
          <p:nvPr/>
        </p:nvSpPr>
        <p:spPr>
          <a:xfrm>
            <a:off x="-1" y="9119297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20" name="4">
            <a:extLst>
              <a:ext uri="{FF2B5EF4-FFF2-40B4-BE49-F238E27FC236}">
                <a16:creationId xmlns:a16="http://schemas.microsoft.com/office/drawing/2014/main" id="{03CB1416-7995-6940-9DC1-8904AEABFFED}"/>
              </a:ext>
            </a:extLst>
          </p:cNvPr>
          <p:cNvSpPr/>
          <p:nvPr/>
        </p:nvSpPr>
        <p:spPr>
          <a:xfrm>
            <a:off x="-1" y="6834064"/>
            <a:ext cx="1270001" cy="2279060"/>
          </a:xfrm>
          <a:prstGeom prst="rect">
            <a:avLst/>
          </a:prstGeom>
          <a:solidFill>
            <a:srgbClr val="ABD37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>
                <a:solidFill>
                  <a:srgbClr val="F7F7F7"/>
                </a:solidFill>
              </a:rPr>
              <a:t>4</a:t>
            </a:r>
          </a:p>
        </p:txBody>
      </p:sp>
      <p:sp>
        <p:nvSpPr>
          <p:cNvPr id="21" name="5">
            <a:extLst>
              <a:ext uri="{FF2B5EF4-FFF2-40B4-BE49-F238E27FC236}">
                <a16:creationId xmlns:a16="http://schemas.microsoft.com/office/drawing/2014/main" id="{0E182BC2-CF1B-B849-8548-046F0C1C8622}"/>
              </a:ext>
            </a:extLst>
          </p:cNvPr>
          <p:cNvSpPr/>
          <p:nvPr/>
        </p:nvSpPr>
        <p:spPr>
          <a:xfrm>
            <a:off x="-2" y="11404529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altLang="ko-KR" dirty="0"/>
              <a:t>6</a:t>
            </a:r>
            <a:endParaRPr dirty="0"/>
          </a:p>
        </p:txBody>
      </p:sp>
      <p:sp>
        <p:nvSpPr>
          <p:cNvPr id="22" name="키워드 포함 문자 보여주기">
            <a:extLst>
              <a:ext uri="{FF2B5EF4-FFF2-40B4-BE49-F238E27FC236}">
                <a16:creationId xmlns:a16="http://schemas.microsoft.com/office/drawing/2014/main" id="{46BE9A51-E468-5C4E-A4BD-6E5FB75FBAA3}"/>
              </a:ext>
            </a:extLst>
          </p:cNvPr>
          <p:cNvSpPr txBox="1"/>
          <p:nvPr/>
        </p:nvSpPr>
        <p:spPr>
          <a:xfrm>
            <a:off x="3949606" y="9926914"/>
            <a:ext cx="16484786" cy="987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ts val="7400"/>
              </a:lnSpc>
              <a:defRPr sz="4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ko-KR" altLang="en-US" dirty="0"/>
              <a:t>데이터 활용 승인 요청 </a:t>
            </a:r>
          </a:p>
        </p:txBody>
      </p:sp>
      <p:pic>
        <p:nvPicPr>
          <p:cNvPr id="1025" name="Picture 1" descr="page3image40776288">
            <a:extLst>
              <a:ext uri="{FF2B5EF4-FFF2-40B4-BE49-F238E27FC236}">
                <a16:creationId xmlns:a16="http://schemas.microsoft.com/office/drawing/2014/main" id="{61F9F37F-EB98-364F-B0D5-B3AF9295E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0" y="5396980"/>
            <a:ext cx="10706100" cy="439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키워드 포함 문자 보여주기">
            <a:extLst>
              <a:ext uri="{FF2B5EF4-FFF2-40B4-BE49-F238E27FC236}">
                <a16:creationId xmlns:a16="http://schemas.microsoft.com/office/drawing/2014/main" id="{711C7F71-300E-104C-9633-A73724D2A9C4}"/>
              </a:ext>
            </a:extLst>
          </p:cNvPr>
          <p:cNvSpPr txBox="1"/>
          <p:nvPr/>
        </p:nvSpPr>
        <p:spPr>
          <a:xfrm>
            <a:off x="2223477" y="2813994"/>
            <a:ext cx="4435098" cy="987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ts val="7400"/>
              </a:lnSpc>
              <a:defRPr sz="4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pPr algn="l"/>
            <a:r>
              <a:rPr lang="en-US" altLang="ko-KR" dirty="0"/>
              <a:t>Open API</a:t>
            </a:r>
            <a:r>
              <a:rPr lang="ko-KR" altLang="en-US" dirty="0"/>
              <a:t> 활용</a:t>
            </a:r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OCUS"/>
          <p:cNvSpPr txBox="1"/>
          <p:nvPr/>
        </p:nvSpPr>
        <p:spPr>
          <a:xfrm>
            <a:off x="21156818" y="11944909"/>
            <a:ext cx="2336801" cy="869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ABD276"/>
                </a:solidFill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POCUS</a:t>
            </a:r>
          </a:p>
        </p:txBody>
      </p:sp>
      <p:sp>
        <p:nvSpPr>
          <p:cNvPr id="217" name="상세 기능 및 구현"/>
          <p:cNvSpPr txBox="1"/>
          <p:nvPr/>
        </p:nvSpPr>
        <p:spPr>
          <a:xfrm>
            <a:off x="2196691" y="1009676"/>
            <a:ext cx="12091589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rPr lang="ko-KR" altLang="en-US" dirty="0"/>
              <a:t>기능 및 구현 결과</a:t>
            </a:r>
            <a:endParaRPr dirty="0"/>
          </a:p>
        </p:txBody>
      </p:sp>
      <p:sp>
        <p:nvSpPr>
          <p:cNvPr id="223" name="2) 키워드 포함 문자 보여주기"/>
          <p:cNvSpPr txBox="1"/>
          <p:nvPr/>
        </p:nvSpPr>
        <p:spPr>
          <a:xfrm>
            <a:off x="2223477" y="1990872"/>
            <a:ext cx="18210915" cy="560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rPr lang="en-US" altLang="ko-KR" dirty="0"/>
              <a:t>1</a:t>
            </a:r>
            <a:r>
              <a:rPr dirty="0"/>
              <a:t>) </a:t>
            </a:r>
            <a:r>
              <a:rPr lang="ko-KR" altLang="en-US" dirty="0"/>
              <a:t>안전 재난 알림</a:t>
            </a:r>
            <a:endParaRPr dirty="0"/>
          </a:p>
        </p:txBody>
      </p:sp>
      <p:sp>
        <p:nvSpPr>
          <p:cNvPr id="16" name="1">
            <a:extLst>
              <a:ext uri="{FF2B5EF4-FFF2-40B4-BE49-F238E27FC236}">
                <a16:creationId xmlns:a16="http://schemas.microsoft.com/office/drawing/2014/main" id="{8226E185-5FB9-A04C-8BC4-69BCC2193687}"/>
              </a:ext>
            </a:extLst>
          </p:cNvPr>
          <p:cNvSpPr/>
          <p:nvPr/>
        </p:nvSpPr>
        <p:spPr>
          <a:xfrm>
            <a:off x="-1" y="-21635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>
                <a:solidFill>
                  <a:srgbClr val="ABD376"/>
                </a:solidFill>
              </a:rPr>
              <a:t>1</a:t>
            </a:r>
          </a:p>
        </p:txBody>
      </p:sp>
      <p:sp>
        <p:nvSpPr>
          <p:cNvPr id="17" name="2">
            <a:extLst>
              <a:ext uri="{FF2B5EF4-FFF2-40B4-BE49-F238E27FC236}">
                <a16:creationId xmlns:a16="http://schemas.microsoft.com/office/drawing/2014/main" id="{235E2F8E-1F79-CB4A-96FB-906411832C68}"/>
              </a:ext>
            </a:extLst>
          </p:cNvPr>
          <p:cNvSpPr/>
          <p:nvPr/>
        </p:nvSpPr>
        <p:spPr>
          <a:xfrm>
            <a:off x="0" y="2263598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>
                <a:solidFill>
                  <a:srgbClr val="ABD376"/>
                </a:solidFill>
              </a:rPr>
              <a:t>2</a:t>
            </a:r>
          </a:p>
        </p:txBody>
      </p:sp>
      <p:sp>
        <p:nvSpPr>
          <p:cNvPr id="18" name="3">
            <a:extLst>
              <a:ext uri="{FF2B5EF4-FFF2-40B4-BE49-F238E27FC236}">
                <a16:creationId xmlns:a16="http://schemas.microsoft.com/office/drawing/2014/main" id="{9D4AFCBB-B909-4241-8852-A392AE732CFC}"/>
              </a:ext>
            </a:extLst>
          </p:cNvPr>
          <p:cNvSpPr/>
          <p:nvPr/>
        </p:nvSpPr>
        <p:spPr>
          <a:xfrm>
            <a:off x="0" y="4548831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>
                <a:solidFill>
                  <a:srgbClr val="ABD376"/>
                </a:solidFill>
              </a:rPr>
              <a:t>3</a:t>
            </a:r>
          </a:p>
        </p:txBody>
      </p:sp>
      <p:sp>
        <p:nvSpPr>
          <p:cNvPr id="19" name="5">
            <a:extLst>
              <a:ext uri="{FF2B5EF4-FFF2-40B4-BE49-F238E27FC236}">
                <a16:creationId xmlns:a16="http://schemas.microsoft.com/office/drawing/2014/main" id="{3B86805B-9A94-494F-B40E-F8E29F6E727F}"/>
              </a:ext>
            </a:extLst>
          </p:cNvPr>
          <p:cNvSpPr/>
          <p:nvPr/>
        </p:nvSpPr>
        <p:spPr>
          <a:xfrm>
            <a:off x="-1" y="9119297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20" name="4">
            <a:extLst>
              <a:ext uri="{FF2B5EF4-FFF2-40B4-BE49-F238E27FC236}">
                <a16:creationId xmlns:a16="http://schemas.microsoft.com/office/drawing/2014/main" id="{03CB1416-7995-6940-9DC1-8904AEABFFED}"/>
              </a:ext>
            </a:extLst>
          </p:cNvPr>
          <p:cNvSpPr/>
          <p:nvPr/>
        </p:nvSpPr>
        <p:spPr>
          <a:xfrm>
            <a:off x="-1" y="6834064"/>
            <a:ext cx="1270001" cy="2279060"/>
          </a:xfrm>
          <a:prstGeom prst="rect">
            <a:avLst/>
          </a:prstGeom>
          <a:solidFill>
            <a:srgbClr val="ABD37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>
                <a:solidFill>
                  <a:srgbClr val="F7F7F7"/>
                </a:solidFill>
              </a:rPr>
              <a:t>4</a:t>
            </a:r>
          </a:p>
        </p:txBody>
      </p:sp>
      <p:sp>
        <p:nvSpPr>
          <p:cNvPr id="21" name="5">
            <a:extLst>
              <a:ext uri="{FF2B5EF4-FFF2-40B4-BE49-F238E27FC236}">
                <a16:creationId xmlns:a16="http://schemas.microsoft.com/office/drawing/2014/main" id="{0E182BC2-CF1B-B849-8548-046F0C1C8622}"/>
              </a:ext>
            </a:extLst>
          </p:cNvPr>
          <p:cNvSpPr/>
          <p:nvPr/>
        </p:nvSpPr>
        <p:spPr>
          <a:xfrm>
            <a:off x="-2" y="11404529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altLang="ko-KR" dirty="0"/>
              <a:t>6</a:t>
            </a:r>
            <a:endParaRPr dirty="0"/>
          </a:p>
        </p:txBody>
      </p:sp>
      <p:sp>
        <p:nvSpPr>
          <p:cNvPr id="22" name="키워드 포함 문자 보여주기">
            <a:extLst>
              <a:ext uri="{FF2B5EF4-FFF2-40B4-BE49-F238E27FC236}">
                <a16:creationId xmlns:a16="http://schemas.microsoft.com/office/drawing/2014/main" id="{46BE9A51-E468-5C4E-A4BD-6E5FB75FBAA3}"/>
              </a:ext>
            </a:extLst>
          </p:cNvPr>
          <p:cNvSpPr txBox="1"/>
          <p:nvPr/>
        </p:nvSpPr>
        <p:spPr>
          <a:xfrm>
            <a:off x="3949606" y="9661994"/>
            <a:ext cx="16484786" cy="1936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ts val="7400"/>
              </a:lnSpc>
              <a:defRPr sz="4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en-US" altLang="ko-KR" dirty="0"/>
              <a:t>Node</a:t>
            </a:r>
            <a:r>
              <a:rPr lang="ko-KR" altLang="en-US" dirty="0"/>
              <a:t>로 </a:t>
            </a:r>
            <a:r>
              <a:rPr lang="en-US" altLang="ko-KR" dirty="0"/>
              <a:t>API</a:t>
            </a:r>
            <a:r>
              <a:rPr lang="ko-KR" altLang="en-US" dirty="0"/>
              <a:t>에 요청을 보내고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응답 온 데이터를</a:t>
            </a:r>
            <a:r>
              <a:rPr lang="en-US" altLang="ko-KR" dirty="0"/>
              <a:t> DB</a:t>
            </a:r>
            <a:r>
              <a:rPr lang="ko-KR" altLang="en-US" dirty="0"/>
              <a:t>에 넣는다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4" name="키워드 포함 문자 보여주기">
            <a:extLst>
              <a:ext uri="{FF2B5EF4-FFF2-40B4-BE49-F238E27FC236}">
                <a16:creationId xmlns:a16="http://schemas.microsoft.com/office/drawing/2014/main" id="{711C7F71-300E-104C-9633-A73724D2A9C4}"/>
              </a:ext>
            </a:extLst>
          </p:cNvPr>
          <p:cNvSpPr txBox="1"/>
          <p:nvPr/>
        </p:nvSpPr>
        <p:spPr>
          <a:xfrm>
            <a:off x="2223477" y="2813994"/>
            <a:ext cx="4435098" cy="987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ts val="7400"/>
              </a:lnSpc>
              <a:defRPr sz="4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pPr algn="l"/>
            <a:r>
              <a:rPr lang="en-US" altLang="ko-KR" dirty="0"/>
              <a:t>Open API</a:t>
            </a:r>
            <a:r>
              <a:rPr lang="ko-KR" altLang="en-US" dirty="0"/>
              <a:t> 활용</a:t>
            </a:r>
            <a:endParaRPr dirty="0"/>
          </a:p>
        </p:txBody>
      </p:sp>
      <p:pic>
        <p:nvPicPr>
          <p:cNvPr id="2049" name="Picture 1" descr="page4image40790176">
            <a:extLst>
              <a:ext uri="{FF2B5EF4-FFF2-40B4-BE49-F238E27FC236}">
                <a16:creationId xmlns:a16="http://schemas.microsoft.com/office/drawing/2014/main" id="{12BE69F9-D26C-BB47-8AC7-7B1907BF3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274" y="4260905"/>
            <a:ext cx="12455450" cy="528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20721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OCUS"/>
          <p:cNvSpPr txBox="1"/>
          <p:nvPr/>
        </p:nvSpPr>
        <p:spPr>
          <a:xfrm>
            <a:off x="21156818" y="11944909"/>
            <a:ext cx="2336801" cy="869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ABD276"/>
                </a:solidFill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POCUS</a:t>
            </a:r>
          </a:p>
        </p:txBody>
      </p:sp>
      <p:sp>
        <p:nvSpPr>
          <p:cNvPr id="217" name="상세 기능 및 구현"/>
          <p:cNvSpPr txBox="1"/>
          <p:nvPr/>
        </p:nvSpPr>
        <p:spPr>
          <a:xfrm>
            <a:off x="2196691" y="1009676"/>
            <a:ext cx="12091589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rPr lang="ko-KR" altLang="en-US" dirty="0"/>
              <a:t>기능 및 구현 결과</a:t>
            </a:r>
            <a:endParaRPr dirty="0"/>
          </a:p>
        </p:txBody>
      </p:sp>
      <p:sp>
        <p:nvSpPr>
          <p:cNvPr id="223" name="2) 키워드 포함 문자 보여주기"/>
          <p:cNvSpPr txBox="1"/>
          <p:nvPr/>
        </p:nvSpPr>
        <p:spPr>
          <a:xfrm>
            <a:off x="2223477" y="1990872"/>
            <a:ext cx="18210915" cy="560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rPr lang="en-US" altLang="ko-KR" dirty="0"/>
              <a:t>2</a:t>
            </a:r>
            <a:r>
              <a:rPr dirty="0"/>
              <a:t>) </a:t>
            </a:r>
            <a:r>
              <a:rPr lang="en-US" dirty="0"/>
              <a:t>DB</a:t>
            </a:r>
            <a:r>
              <a:rPr lang="ko-KR" altLang="en-US" dirty="0"/>
              <a:t> 연결 및 서버 연동</a:t>
            </a:r>
            <a:endParaRPr dirty="0"/>
          </a:p>
        </p:txBody>
      </p:sp>
      <p:sp>
        <p:nvSpPr>
          <p:cNvPr id="16" name="1">
            <a:extLst>
              <a:ext uri="{FF2B5EF4-FFF2-40B4-BE49-F238E27FC236}">
                <a16:creationId xmlns:a16="http://schemas.microsoft.com/office/drawing/2014/main" id="{8226E185-5FB9-A04C-8BC4-69BCC2193687}"/>
              </a:ext>
            </a:extLst>
          </p:cNvPr>
          <p:cNvSpPr/>
          <p:nvPr/>
        </p:nvSpPr>
        <p:spPr>
          <a:xfrm>
            <a:off x="-1" y="-21635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>
                <a:solidFill>
                  <a:srgbClr val="ABD376"/>
                </a:solidFill>
              </a:rPr>
              <a:t>1</a:t>
            </a:r>
          </a:p>
        </p:txBody>
      </p:sp>
      <p:sp>
        <p:nvSpPr>
          <p:cNvPr id="17" name="2">
            <a:extLst>
              <a:ext uri="{FF2B5EF4-FFF2-40B4-BE49-F238E27FC236}">
                <a16:creationId xmlns:a16="http://schemas.microsoft.com/office/drawing/2014/main" id="{235E2F8E-1F79-CB4A-96FB-906411832C68}"/>
              </a:ext>
            </a:extLst>
          </p:cNvPr>
          <p:cNvSpPr/>
          <p:nvPr/>
        </p:nvSpPr>
        <p:spPr>
          <a:xfrm>
            <a:off x="0" y="2263598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>
                <a:solidFill>
                  <a:srgbClr val="ABD376"/>
                </a:solidFill>
              </a:rPr>
              <a:t>2</a:t>
            </a:r>
          </a:p>
        </p:txBody>
      </p:sp>
      <p:sp>
        <p:nvSpPr>
          <p:cNvPr id="18" name="3">
            <a:extLst>
              <a:ext uri="{FF2B5EF4-FFF2-40B4-BE49-F238E27FC236}">
                <a16:creationId xmlns:a16="http://schemas.microsoft.com/office/drawing/2014/main" id="{9D4AFCBB-B909-4241-8852-A392AE732CFC}"/>
              </a:ext>
            </a:extLst>
          </p:cNvPr>
          <p:cNvSpPr/>
          <p:nvPr/>
        </p:nvSpPr>
        <p:spPr>
          <a:xfrm>
            <a:off x="0" y="4548831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>
                <a:solidFill>
                  <a:srgbClr val="ABD376"/>
                </a:solidFill>
              </a:rPr>
              <a:t>3</a:t>
            </a:r>
          </a:p>
        </p:txBody>
      </p:sp>
      <p:sp>
        <p:nvSpPr>
          <p:cNvPr id="19" name="5">
            <a:extLst>
              <a:ext uri="{FF2B5EF4-FFF2-40B4-BE49-F238E27FC236}">
                <a16:creationId xmlns:a16="http://schemas.microsoft.com/office/drawing/2014/main" id="{3B86805B-9A94-494F-B40E-F8E29F6E727F}"/>
              </a:ext>
            </a:extLst>
          </p:cNvPr>
          <p:cNvSpPr/>
          <p:nvPr/>
        </p:nvSpPr>
        <p:spPr>
          <a:xfrm>
            <a:off x="-1" y="9119297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20" name="4">
            <a:extLst>
              <a:ext uri="{FF2B5EF4-FFF2-40B4-BE49-F238E27FC236}">
                <a16:creationId xmlns:a16="http://schemas.microsoft.com/office/drawing/2014/main" id="{03CB1416-7995-6940-9DC1-8904AEABFFED}"/>
              </a:ext>
            </a:extLst>
          </p:cNvPr>
          <p:cNvSpPr/>
          <p:nvPr/>
        </p:nvSpPr>
        <p:spPr>
          <a:xfrm>
            <a:off x="-1" y="6834064"/>
            <a:ext cx="1270001" cy="2279060"/>
          </a:xfrm>
          <a:prstGeom prst="rect">
            <a:avLst/>
          </a:prstGeom>
          <a:solidFill>
            <a:srgbClr val="ABD37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>
                <a:solidFill>
                  <a:srgbClr val="F7F7F7"/>
                </a:solidFill>
              </a:rPr>
              <a:t>4</a:t>
            </a:r>
          </a:p>
        </p:txBody>
      </p:sp>
      <p:sp>
        <p:nvSpPr>
          <p:cNvPr id="21" name="5">
            <a:extLst>
              <a:ext uri="{FF2B5EF4-FFF2-40B4-BE49-F238E27FC236}">
                <a16:creationId xmlns:a16="http://schemas.microsoft.com/office/drawing/2014/main" id="{0E182BC2-CF1B-B849-8548-046F0C1C8622}"/>
              </a:ext>
            </a:extLst>
          </p:cNvPr>
          <p:cNvSpPr/>
          <p:nvPr/>
        </p:nvSpPr>
        <p:spPr>
          <a:xfrm>
            <a:off x="-2" y="11404529"/>
            <a:ext cx="1270001" cy="227906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altLang="ko-KR" dirty="0"/>
              <a:t>6</a:t>
            </a:r>
            <a:endParaRPr dirty="0"/>
          </a:p>
        </p:txBody>
      </p:sp>
      <p:sp>
        <p:nvSpPr>
          <p:cNvPr id="22" name="키워드 포함 문자 보여주기">
            <a:extLst>
              <a:ext uri="{FF2B5EF4-FFF2-40B4-BE49-F238E27FC236}">
                <a16:creationId xmlns:a16="http://schemas.microsoft.com/office/drawing/2014/main" id="{46BE9A51-E468-5C4E-A4BD-6E5FB75FBAA3}"/>
              </a:ext>
            </a:extLst>
          </p:cNvPr>
          <p:cNvSpPr txBox="1"/>
          <p:nvPr/>
        </p:nvSpPr>
        <p:spPr>
          <a:xfrm>
            <a:off x="8074718" y="9328929"/>
            <a:ext cx="8234563" cy="987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ts val="7400"/>
              </a:lnSpc>
              <a:defRPr sz="4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en-US" dirty="0"/>
              <a:t>DB</a:t>
            </a:r>
            <a:r>
              <a:rPr lang="ko-KR" altLang="en-US" dirty="0"/>
              <a:t> 테이블 구성</a:t>
            </a:r>
            <a:endParaRPr dirty="0"/>
          </a:p>
        </p:txBody>
      </p:sp>
      <p:pic>
        <p:nvPicPr>
          <p:cNvPr id="3073" name="Picture 1" descr="page5image40787056">
            <a:extLst>
              <a:ext uri="{FF2B5EF4-FFF2-40B4-BE49-F238E27FC236}">
                <a16:creationId xmlns:a16="http://schemas.microsoft.com/office/drawing/2014/main" id="{26F8CA63-FDBF-9448-810C-02F14CD6A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1880" y="4913967"/>
            <a:ext cx="4114801" cy="40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page5image40788512">
            <a:extLst>
              <a:ext uri="{FF2B5EF4-FFF2-40B4-BE49-F238E27FC236}">
                <a16:creationId xmlns:a16="http://schemas.microsoft.com/office/drawing/2014/main" id="{34148696-4034-8642-AFD5-65AF5FA83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538" y="5303559"/>
            <a:ext cx="3683179" cy="368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page5image40787264">
            <a:extLst>
              <a:ext uri="{FF2B5EF4-FFF2-40B4-BE49-F238E27FC236}">
                <a16:creationId xmlns:a16="http://schemas.microsoft.com/office/drawing/2014/main" id="{12B4CFEA-54C4-7740-9723-D80021F1A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058" y="6467807"/>
            <a:ext cx="3337881" cy="253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073589"/>
      </p:ext>
    </p:extLst>
  </p:cSld>
  <p:clrMapOvr>
    <a:masterClrMapping/>
  </p:clrMapOvr>
  <p:transition spd="med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3200" b="0" i="0" u="none" strike="noStrike" cap="none" spc="0" normalizeH="0" baseline="0"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spDef>
    <a:lnDef>
      <a:spPr>
        <a:noFill/>
        <a:ln w="25400" cap="flat">
          <a:solidFill>
            <a:srgbClr val="000000"/>
          </a:solidFill>
          <a:prstDash val="solid"/>
          <a:miter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lnDef>
    <a:txDef>
      <a:spPr>
        <a:noFill/>
        <a:ln w="12700" cap="flat">
          <a:noFill/>
          <a:miter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2400" b="0" i="0" u="none" strike="noStrike" cap="none" spc="0" normalizeH="0" baseline="0"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3200" b="0" i="0" u="none" strike="noStrike" cap="none" spc="0" normalizeH="0" baseline="0"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spDef>
    <a:lnDef>
      <a:spPr>
        <a:noFill/>
        <a:ln w="25400" cap="flat">
          <a:solidFill>
            <a:srgbClr val="000000"/>
          </a:solidFill>
          <a:prstDash val="solid"/>
          <a:miter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lnDef>
    <a:txDef>
      <a:spPr>
        <a:noFill/>
        <a:ln w="12700" cap="flat">
          <a:noFill/>
          <a:miter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2400" b="0" i="0" u="none" strike="noStrike" cap="none" spc="0" normalizeH="0" baseline="0"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328</ep:Words>
  <ep:PresentationFormat>사용자 지정</ep:PresentationFormat>
  <ep:Paragraphs>167</ep:Paragraphs>
  <ep:Slides>17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21_BasicWhite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서지원</cp:lastModifiedBy>
  <dcterms:modified xsi:type="dcterms:W3CDTF">2021-06-22T04:17:33.579</dcterms:modified>
  <cp:revision>64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