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46"/>
    <p:restoredTop sz="80974"/>
  </p:normalViewPr>
  <p:slideViewPr>
    <p:cSldViewPr snapToGrid="0" snapToObjects="1">
      <p:cViewPr varScale="1">
        <p:scale>
          <a:sx n="31" d="100"/>
          <a:sy n="31" d="100"/>
        </p:scale>
        <p:origin x="224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259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이미지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이미지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8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OCUS"/>
          <p:cNvSpPr txBox="1"/>
          <p:nvPr/>
        </p:nvSpPr>
        <p:spPr>
          <a:xfrm>
            <a:off x="9912350" y="6045200"/>
            <a:ext cx="4559301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152" name="알림 문자 모아보는 앱"/>
          <p:cNvSpPr txBox="1"/>
          <p:nvPr/>
        </p:nvSpPr>
        <p:spPr>
          <a:xfrm>
            <a:off x="10050722" y="5407943"/>
            <a:ext cx="4282557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알림 문자 모아보는 앱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260" name="개발 현황"/>
          <p:cNvSpPr txBox="1"/>
          <p:nvPr/>
        </p:nvSpPr>
        <p:spPr>
          <a:xfrm>
            <a:off x="2196691" y="1014418"/>
            <a:ext cx="12091589" cy="70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개발 현황</a:t>
            </a:r>
          </a:p>
        </p:txBody>
      </p:sp>
      <p:sp>
        <p:nvSpPr>
          <p:cNvPr id="261" name="1"/>
          <p:cNvSpPr/>
          <p:nvPr/>
        </p:nvSpPr>
        <p:spPr>
          <a:xfrm>
            <a:off x="-1" y="-1555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262" name="2"/>
          <p:cNvSpPr/>
          <p:nvPr/>
        </p:nvSpPr>
        <p:spPr>
          <a:xfrm>
            <a:off x="0" y="274993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263" name="3"/>
          <p:cNvSpPr/>
          <p:nvPr/>
        </p:nvSpPr>
        <p:spPr>
          <a:xfrm>
            <a:off x="0" y="5515416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264" name="5"/>
          <p:cNvSpPr/>
          <p:nvPr/>
        </p:nvSpPr>
        <p:spPr>
          <a:xfrm>
            <a:off x="-1" y="11046384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265" name="4"/>
          <p:cNvSpPr/>
          <p:nvPr/>
        </p:nvSpPr>
        <p:spPr>
          <a:xfrm>
            <a:off x="-1" y="8280900"/>
            <a:ext cx="1270001" cy="2768601"/>
          </a:xfrm>
          <a:prstGeom prst="rect">
            <a:avLst/>
          </a:prstGeom>
          <a:solidFill>
            <a:srgbClr val="ABD2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266" name="[Back] 서버와 DB구현"/>
          <p:cNvSpPr txBox="1"/>
          <p:nvPr/>
        </p:nvSpPr>
        <p:spPr>
          <a:xfrm>
            <a:off x="2223477" y="1990872"/>
            <a:ext cx="18210915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[Back] 서버와 DB구현</a:t>
            </a:r>
          </a:p>
        </p:txBody>
      </p:sp>
      <p:pic>
        <p:nvPicPr>
          <p:cNvPr id="267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12" y="3942100"/>
            <a:ext cx="5060811" cy="5915233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닷홈을 이용해 무료 호스팅을 신청 후 서버 구현"/>
          <p:cNvSpPr txBox="1"/>
          <p:nvPr/>
        </p:nvSpPr>
        <p:spPr>
          <a:xfrm>
            <a:off x="10862159" y="6146289"/>
            <a:ext cx="10446006" cy="150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닷홈을 이용해 무료 호스팅을 신청 후 서버 구현</a:t>
            </a:r>
          </a:p>
        </p:txBody>
      </p:sp>
      <p:sp>
        <p:nvSpPr>
          <p:cNvPr id="269" name="- MySQL을 지원해 DB구현에 용이했음"/>
          <p:cNvSpPr txBox="1"/>
          <p:nvPr/>
        </p:nvSpPr>
        <p:spPr>
          <a:xfrm>
            <a:off x="10978126" y="7254245"/>
            <a:ext cx="11820559" cy="12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6200"/>
              </a:lnSpc>
              <a:defRPr sz="3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- MySQL을 지원해 DB구현에 용이했음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272" name="개발 현황"/>
          <p:cNvSpPr txBox="1"/>
          <p:nvPr/>
        </p:nvSpPr>
        <p:spPr>
          <a:xfrm>
            <a:off x="2196691" y="1014418"/>
            <a:ext cx="12091589" cy="70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개발 현황</a:t>
            </a:r>
          </a:p>
        </p:txBody>
      </p:sp>
      <p:sp>
        <p:nvSpPr>
          <p:cNvPr id="273" name="1"/>
          <p:cNvSpPr/>
          <p:nvPr/>
        </p:nvSpPr>
        <p:spPr>
          <a:xfrm>
            <a:off x="-1" y="-1555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274" name="2"/>
          <p:cNvSpPr/>
          <p:nvPr/>
        </p:nvSpPr>
        <p:spPr>
          <a:xfrm>
            <a:off x="0" y="274993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275" name="3"/>
          <p:cNvSpPr/>
          <p:nvPr/>
        </p:nvSpPr>
        <p:spPr>
          <a:xfrm>
            <a:off x="0" y="5515416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276" name="5"/>
          <p:cNvSpPr/>
          <p:nvPr/>
        </p:nvSpPr>
        <p:spPr>
          <a:xfrm>
            <a:off x="-1" y="11046384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277" name="4"/>
          <p:cNvSpPr/>
          <p:nvPr/>
        </p:nvSpPr>
        <p:spPr>
          <a:xfrm>
            <a:off x="-1" y="8280900"/>
            <a:ext cx="1270001" cy="2768601"/>
          </a:xfrm>
          <a:prstGeom prst="rect">
            <a:avLst/>
          </a:prstGeom>
          <a:solidFill>
            <a:srgbClr val="ABD2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278" name="[Back] 서버와 DB구현"/>
          <p:cNvSpPr txBox="1"/>
          <p:nvPr/>
        </p:nvSpPr>
        <p:spPr>
          <a:xfrm>
            <a:off x="2223477" y="1990872"/>
            <a:ext cx="18210915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[Back] 서버와 DB구현</a:t>
            </a:r>
          </a:p>
        </p:txBody>
      </p:sp>
      <p:sp>
        <p:nvSpPr>
          <p:cNvPr id="279" name="DB(qazx1110)과 테이블(USER) 구현"/>
          <p:cNvSpPr txBox="1"/>
          <p:nvPr/>
        </p:nvSpPr>
        <p:spPr>
          <a:xfrm>
            <a:off x="10985599" y="5166673"/>
            <a:ext cx="10446006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DB(qazx1110)과 테이블(USER) 구현</a:t>
            </a:r>
          </a:p>
        </p:txBody>
      </p:sp>
      <p:pic>
        <p:nvPicPr>
          <p:cNvPr id="280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767" y="4666532"/>
            <a:ext cx="5637876" cy="4466370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- 쿼리문으로 테이블에 ID, Password, 이름, 학번 column 생성"/>
          <p:cNvSpPr txBox="1"/>
          <p:nvPr/>
        </p:nvSpPr>
        <p:spPr>
          <a:xfrm>
            <a:off x="11021621" y="6036370"/>
            <a:ext cx="11820560" cy="12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6200"/>
              </a:lnSpc>
              <a:defRPr sz="3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- 쿼리문으로 테이블에 ID, Password, 이름, 학번 column 생성</a:t>
            </a:r>
          </a:p>
        </p:txBody>
      </p:sp>
      <p:sp>
        <p:nvSpPr>
          <p:cNvPr id="282" name="Filezilla 프로그램을 통해 php파일을 이용해…"/>
          <p:cNvSpPr txBox="1"/>
          <p:nvPr/>
        </p:nvSpPr>
        <p:spPr>
          <a:xfrm>
            <a:off x="11021621" y="7494079"/>
            <a:ext cx="10446006" cy="150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Filezilla 프로그램을 통해 php파일을 이용해 </a:t>
            </a:r>
          </a:p>
          <a:p>
            <a: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안드로이드와 서버 연동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285" name="앞으로 계획"/>
          <p:cNvSpPr txBox="1"/>
          <p:nvPr/>
        </p:nvSpPr>
        <p:spPr>
          <a:xfrm>
            <a:off x="2196691" y="1014418"/>
            <a:ext cx="12091589" cy="70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앞으로 계획</a:t>
            </a:r>
          </a:p>
        </p:txBody>
      </p:sp>
      <p:sp>
        <p:nvSpPr>
          <p:cNvPr id="286" name="1"/>
          <p:cNvSpPr/>
          <p:nvPr/>
        </p:nvSpPr>
        <p:spPr>
          <a:xfrm>
            <a:off x="-1" y="-1555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287" name="2"/>
          <p:cNvSpPr/>
          <p:nvPr/>
        </p:nvSpPr>
        <p:spPr>
          <a:xfrm>
            <a:off x="0" y="274993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288" name="3"/>
          <p:cNvSpPr/>
          <p:nvPr/>
        </p:nvSpPr>
        <p:spPr>
          <a:xfrm>
            <a:off x="0" y="5515416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289" name="5"/>
          <p:cNvSpPr/>
          <p:nvPr/>
        </p:nvSpPr>
        <p:spPr>
          <a:xfrm>
            <a:off x="-1" y="11046384"/>
            <a:ext cx="1270001" cy="2768601"/>
          </a:xfrm>
          <a:prstGeom prst="rect">
            <a:avLst/>
          </a:prstGeom>
          <a:solidFill>
            <a:srgbClr val="ABD2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290" name="4"/>
          <p:cNvSpPr/>
          <p:nvPr/>
        </p:nvSpPr>
        <p:spPr>
          <a:xfrm>
            <a:off x="-1" y="8280900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291" name="[Back] 공공데이터 api 받아서 xml 데이터 파싱"/>
          <p:cNvSpPr txBox="1"/>
          <p:nvPr/>
        </p:nvSpPr>
        <p:spPr>
          <a:xfrm>
            <a:off x="2223477" y="1990872"/>
            <a:ext cx="18210915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[Back] 공공데이터 api 받아서 xml 데이터 파싱</a:t>
            </a:r>
          </a:p>
        </p:txBody>
      </p:sp>
      <p:sp>
        <p:nvSpPr>
          <p:cNvPr id="292" name="공공데이터 api 에 요청"/>
          <p:cNvSpPr txBox="1"/>
          <p:nvPr/>
        </p:nvSpPr>
        <p:spPr>
          <a:xfrm>
            <a:off x="11096649" y="5474330"/>
            <a:ext cx="10446006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공공데이터 api 에 요청</a:t>
            </a:r>
          </a:p>
        </p:txBody>
      </p:sp>
      <p:sp>
        <p:nvSpPr>
          <p:cNvPr id="293" name="- xml 데이터 파싱 과정을 거져야 안드로이드 오브젝트에서 사용가능하기 때문에 XmlPullParser을 이용할 예정"/>
          <p:cNvSpPr txBox="1"/>
          <p:nvPr/>
        </p:nvSpPr>
        <p:spPr>
          <a:xfrm>
            <a:off x="11173530" y="7659250"/>
            <a:ext cx="11820559" cy="1256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6200"/>
              </a:lnSpc>
              <a:defRPr sz="3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- xml 데이터 파싱 과정을 거져야 안드로이드 오브젝트에서 사용가능하기 때문에 XmlPullParser을 이용할 예정</a:t>
            </a:r>
          </a:p>
        </p:txBody>
      </p:sp>
      <p:pic>
        <p:nvPicPr>
          <p:cNvPr id="29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206" y="4690819"/>
            <a:ext cx="7043591" cy="5554010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xml형식으로 응답"/>
          <p:cNvSpPr txBox="1"/>
          <p:nvPr/>
        </p:nvSpPr>
        <p:spPr>
          <a:xfrm>
            <a:off x="11133666" y="6834100"/>
            <a:ext cx="10446006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xml형식으로 응답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298" name="앞으로 계획"/>
          <p:cNvSpPr txBox="1"/>
          <p:nvPr/>
        </p:nvSpPr>
        <p:spPr>
          <a:xfrm>
            <a:off x="2196691" y="1014418"/>
            <a:ext cx="12091589" cy="70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앞으로 계획</a:t>
            </a:r>
          </a:p>
        </p:txBody>
      </p:sp>
      <p:sp>
        <p:nvSpPr>
          <p:cNvPr id="299" name="1"/>
          <p:cNvSpPr/>
          <p:nvPr/>
        </p:nvSpPr>
        <p:spPr>
          <a:xfrm>
            <a:off x="-1" y="-1555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300" name="2"/>
          <p:cNvSpPr/>
          <p:nvPr/>
        </p:nvSpPr>
        <p:spPr>
          <a:xfrm>
            <a:off x="0" y="274993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301" name="3"/>
          <p:cNvSpPr/>
          <p:nvPr/>
        </p:nvSpPr>
        <p:spPr>
          <a:xfrm>
            <a:off x="0" y="5515416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302" name="5"/>
          <p:cNvSpPr/>
          <p:nvPr/>
        </p:nvSpPr>
        <p:spPr>
          <a:xfrm>
            <a:off x="-1" y="11046384"/>
            <a:ext cx="1270001" cy="2768601"/>
          </a:xfrm>
          <a:prstGeom prst="rect">
            <a:avLst/>
          </a:prstGeom>
          <a:solidFill>
            <a:srgbClr val="ABD2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303" name="4"/>
          <p:cNvSpPr/>
          <p:nvPr/>
        </p:nvSpPr>
        <p:spPr>
          <a:xfrm>
            <a:off x="-1" y="8280900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304" name="[Back] 재난문자 데이터 DB에 넣고 앱과 위젯에 연결"/>
          <p:cNvSpPr txBox="1"/>
          <p:nvPr/>
        </p:nvSpPr>
        <p:spPr>
          <a:xfrm>
            <a:off x="2223477" y="1990872"/>
            <a:ext cx="18210915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[Back] 재난문자 데이터 DB에 넣고 앱과 위젯에 연결</a:t>
            </a:r>
          </a:p>
        </p:txBody>
      </p:sp>
      <p:sp>
        <p:nvSpPr>
          <p:cNvPr id="305" name="데이터를 지역에 따른 filtering 과정을 거쳐 DB에 저장"/>
          <p:cNvSpPr txBox="1"/>
          <p:nvPr/>
        </p:nvSpPr>
        <p:spPr>
          <a:xfrm>
            <a:off x="6321489" y="5490182"/>
            <a:ext cx="15709214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데이터를 지역에 따른 filtering 과정을 거쳐 DB에 저장</a:t>
            </a:r>
          </a:p>
        </p:txBody>
      </p:sp>
      <p:sp>
        <p:nvSpPr>
          <p:cNvPr id="306" name="- 공공데이터 문서에 호출간격 3분이상 권장 -&gt; 30분 간격으로 요청"/>
          <p:cNvSpPr txBox="1"/>
          <p:nvPr/>
        </p:nvSpPr>
        <p:spPr>
          <a:xfrm>
            <a:off x="6398369" y="6507013"/>
            <a:ext cx="11820560" cy="54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6200"/>
              </a:lnSpc>
              <a:defRPr sz="3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- 공공데이터 문서에 호출간격 3분이상 권장 -&gt; 30분 간격으로 요청</a:t>
            </a:r>
          </a:p>
        </p:txBody>
      </p:sp>
      <p:sp>
        <p:nvSpPr>
          <p:cNvPr id="307" name="- gps 정보를 가져와 filtering"/>
          <p:cNvSpPr txBox="1"/>
          <p:nvPr/>
        </p:nvSpPr>
        <p:spPr>
          <a:xfrm>
            <a:off x="6398369" y="7247348"/>
            <a:ext cx="11820560" cy="54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6200"/>
              </a:lnSpc>
              <a:defRPr sz="3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- gps 정보를 가져와 filtering</a:t>
            </a:r>
          </a:p>
        </p:txBody>
      </p:sp>
      <p:sp>
        <p:nvSpPr>
          <p:cNvPr id="308" name="- DB에 저장"/>
          <p:cNvSpPr txBox="1"/>
          <p:nvPr/>
        </p:nvSpPr>
        <p:spPr>
          <a:xfrm>
            <a:off x="6398369" y="8024699"/>
            <a:ext cx="11820560" cy="54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6200"/>
              </a:lnSpc>
              <a:defRPr sz="3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- DB에 저장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311" name="앞으로 계획"/>
          <p:cNvSpPr txBox="1"/>
          <p:nvPr/>
        </p:nvSpPr>
        <p:spPr>
          <a:xfrm>
            <a:off x="2196691" y="1014418"/>
            <a:ext cx="12091589" cy="70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앞으로 계획</a:t>
            </a:r>
          </a:p>
        </p:txBody>
      </p:sp>
      <p:sp>
        <p:nvSpPr>
          <p:cNvPr id="312" name="1"/>
          <p:cNvSpPr/>
          <p:nvPr/>
        </p:nvSpPr>
        <p:spPr>
          <a:xfrm>
            <a:off x="-1" y="-1555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313" name="2"/>
          <p:cNvSpPr/>
          <p:nvPr/>
        </p:nvSpPr>
        <p:spPr>
          <a:xfrm>
            <a:off x="0" y="274993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314" name="3"/>
          <p:cNvSpPr/>
          <p:nvPr/>
        </p:nvSpPr>
        <p:spPr>
          <a:xfrm>
            <a:off x="0" y="5515416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315" name="5"/>
          <p:cNvSpPr/>
          <p:nvPr/>
        </p:nvSpPr>
        <p:spPr>
          <a:xfrm>
            <a:off x="-1" y="11046384"/>
            <a:ext cx="1270001" cy="2768601"/>
          </a:xfrm>
          <a:prstGeom prst="rect">
            <a:avLst/>
          </a:prstGeom>
          <a:solidFill>
            <a:srgbClr val="ABD2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316" name="4"/>
          <p:cNvSpPr/>
          <p:nvPr/>
        </p:nvSpPr>
        <p:spPr>
          <a:xfrm>
            <a:off x="-1" y="8280900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317" name="[Front] DB에서 데이터 가져와서 앱과 위젯에 띄워주기"/>
          <p:cNvSpPr txBox="1"/>
          <p:nvPr/>
        </p:nvSpPr>
        <p:spPr>
          <a:xfrm>
            <a:off x="2223477" y="1990872"/>
            <a:ext cx="18210915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[Front] DB에서 데이터 가져와서 앱과 위젯에 띄워주기</a:t>
            </a:r>
          </a:p>
        </p:txBody>
      </p:sp>
      <p:sp>
        <p:nvSpPr>
          <p:cNvPr id="318" name="DB에 있는 재난 문자 데이터 가져와서 앱과 위젯에 띄워주기"/>
          <p:cNvSpPr txBox="1"/>
          <p:nvPr/>
        </p:nvSpPr>
        <p:spPr>
          <a:xfrm>
            <a:off x="6321489" y="5490182"/>
            <a:ext cx="15709214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DB에 있는 재난 문자 데이터 가져와서 앱과 위젯에 띄워주기</a:t>
            </a:r>
          </a:p>
        </p:txBody>
      </p:sp>
      <p:sp>
        <p:nvSpPr>
          <p:cNvPr id="319" name="- DB 해당 테이블에서 데이터 가져오기"/>
          <p:cNvSpPr txBox="1"/>
          <p:nvPr/>
        </p:nvSpPr>
        <p:spPr>
          <a:xfrm>
            <a:off x="6281720" y="6585267"/>
            <a:ext cx="11820559" cy="54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6200"/>
              </a:lnSpc>
              <a:defRPr sz="3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- DB 해당 테이블에서 데이터 가져오기</a:t>
            </a:r>
          </a:p>
        </p:txBody>
      </p:sp>
      <p:sp>
        <p:nvSpPr>
          <p:cNvPr id="320" name="- 위젯 띄워주기"/>
          <p:cNvSpPr txBox="1"/>
          <p:nvPr/>
        </p:nvSpPr>
        <p:spPr>
          <a:xfrm>
            <a:off x="6281720" y="7436652"/>
            <a:ext cx="11820559" cy="54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6200"/>
              </a:lnSpc>
              <a:defRPr sz="3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- 위젯 띄워주기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323" name="앞으로 계획"/>
          <p:cNvSpPr txBox="1"/>
          <p:nvPr/>
        </p:nvSpPr>
        <p:spPr>
          <a:xfrm>
            <a:off x="2196691" y="1014418"/>
            <a:ext cx="12091589" cy="70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앞으로 계획</a:t>
            </a:r>
          </a:p>
        </p:txBody>
      </p:sp>
      <p:sp>
        <p:nvSpPr>
          <p:cNvPr id="324" name="1"/>
          <p:cNvSpPr/>
          <p:nvPr/>
        </p:nvSpPr>
        <p:spPr>
          <a:xfrm>
            <a:off x="-1" y="-1555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325" name="2"/>
          <p:cNvSpPr/>
          <p:nvPr/>
        </p:nvSpPr>
        <p:spPr>
          <a:xfrm>
            <a:off x="0" y="274993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326" name="3"/>
          <p:cNvSpPr/>
          <p:nvPr/>
        </p:nvSpPr>
        <p:spPr>
          <a:xfrm>
            <a:off x="0" y="5515416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327" name="5"/>
          <p:cNvSpPr/>
          <p:nvPr/>
        </p:nvSpPr>
        <p:spPr>
          <a:xfrm>
            <a:off x="-1" y="11046384"/>
            <a:ext cx="1270001" cy="2768601"/>
          </a:xfrm>
          <a:prstGeom prst="rect">
            <a:avLst/>
          </a:prstGeom>
          <a:solidFill>
            <a:srgbClr val="ABD2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328" name="4"/>
          <p:cNvSpPr/>
          <p:nvPr/>
        </p:nvSpPr>
        <p:spPr>
          <a:xfrm>
            <a:off x="-1" y="8280900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329" name="[Front] DB에서 키워드 가져와서, 메인 리스트 탭에 출력"/>
          <p:cNvSpPr txBox="1"/>
          <p:nvPr/>
        </p:nvSpPr>
        <p:spPr>
          <a:xfrm>
            <a:off x="2223477" y="1990872"/>
            <a:ext cx="18210915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dirty="0"/>
              <a:t>[Front] </a:t>
            </a:r>
            <a:r>
              <a:rPr dirty="0" err="1"/>
              <a:t>DB에서</a:t>
            </a:r>
            <a:r>
              <a:rPr dirty="0"/>
              <a:t> </a:t>
            </a:r>
            <a:r>
              <a:rPr lang="ko-KR" altLang="en-US" dirty="0"/>
              <a:t>사용자가 저장한 </a:t>
            </a:r>
            <a:r>
              <a:rPr dirty="0" err="1"/>
              <a:t>키워드</a:t>
            </a:r>
            <a:r>
              <a:rPr dirty="0"/>
              <a:t> </a:t>
            </a:r>
            <a:r>
              <a:rPr dirty="0" err="1"/>
              <a:t>가져와서</a:t>
            </a:r>
            <a:r>
              <a:rPr dirty="0"/>
              <a:t>, </a:t>
            </a:r>
            <a:r>
              <a:rPr dirty="0" err="1"/>
              <a:t>메인</a:t>
            </a:r>
            <a:r>
              <a:rPr dirty="0"/>
              <a:t> </a:t>
            </a:r>
            <a:r>
              <a:rPr dirty="0" err="1"/>
              <a:t>리스트</a:t>
            </a:r>
            <a:r>
              <a:rPr dirty="0"/>
              <a:t> </a:t>
            </a:r>
            <a:r>
              <a:rPr dirty="0" err="1"/>
              <a:t>탭에</a:t>
            </a:r>
            <a:r>
              <a:rPr dirty="0"/>
              <a:t> </a:t>
            </a:r>
            <a:r>
              <a:rPr dirty="0" err="1"/>
              <a:t>출력</a:t>
            </a:r>
            <a:endParaRPr dirty="0"/>
          </a:p>
        </p:txBody>
      </p:sp>
      <p:sp>
        <p:nvSpPr>
          <p:cNvPr id="330" name="1. DB에서 데이터 가져오기"/>
          <p:cNvSpPr txBox="1"/>
          <p:nvPr/>
        </p:nvSpPr>
        <p:spPr>
          <a:xfrm>
            <a:off x="7919888" y="4798271"/>
            <a:ext cx="10446006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1. DB에서 데이터 가져오기</a:t>
            </a:r>
          </a:p>
        </p:txBody>
      </p:sp>
      <p:sp>
        <p:nvSpPr>
          <p:cNvPr id="331" name="2. SMS 수신 퍼미션을 주고 문자 받아오기"/>
          <p:cNvSpPr txBox="1"/>
          <p:nvPr/>
        </p:nvSpPr>
        <p:spPr>
          <a:xfrm>
            <a:off x="7919888" y="5976350"/>
            <a:ext cx="10446006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2. SMS 수신 퍼미션을 주고 문자 받아오기</a:t>
            </a:r>
          </a:p>
        </p:txBody>
      </p:sp>
      <p:sp>
        <p:nvSpPr>
          <p:cNvPr id="332" name="3. String 비교 연산"/>
          <p:cNvSpPr txBox="1"/>
          <p:nvPr/>
        </p:nvSpPr>
        <p:spPr>
          <a:xfrm>
            <a:off x="7919888" y="7154428"/>
            <a:ext cx="10446006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3. String 비교 연산</a:t>
            </a:r>
          </a:p>
        </p:txBody>
      </p:sp>
      <p:sp>
        <p:nvSpPr>
          <p:cNvPr id="333" name="4. 위젯에 띄워주기"/>
          <p:cNvSpPr txBox="1"/>
          <p:nvPr/>
        </p:nvSpPr>
        <p:spPr>
          <a:xfrm>
            <a:off x="7919888" y="8332507"/>
            <a:ext cx="10446006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4. 위젯에 띄워주기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336" name="앞으로 계획"/>
          <p:cNvSpPr txBox="1"/>
          <p:nvPr/>
        </p:nvSpPr>
        <p:spPr>
          <a:xfrm>
            <a:off x="2196691" y="1014418"/>
            <a:ext cx="12091589" cy="70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앞으로 계획</a:t>
            </a:r>
          </a:p>
        </p:txBody>
      </p:sp>
      <p:sp>
        <p:nvSpPr>
          <p:cNvPr id="337" name="1"/>
          <p:cNvSpPr/>
          <p:nvPr/>
        </p:nvSpPr>
        <p:spPr>
          <a:xfrm>
            <a:off x="-1" y="-1555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338" name="2"/>
          <p:cNvSpPr/>
          <p:nvPr/>
        </p:nvSpPr>
        <p:spPr>
          <a:xfrm>
            <a:off x="0" y="274993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339" name="3"/>
          <p:cNvSpPr/>
          <p:nvPr/>
        </p:nvSpPr>
        <p:spPr>
          <a:xfrm>
            <a:off x="0" y="5515416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340" name="5"/>
          <p:cNvSpPr/>
          <p:nvPr/>
        </p:nvSpPr>
        <p:spPr>
          <a:xfrm>
            <a:off x="-1" y="11046384"/>
            <a:ext cx="1270001" cy="2768601"/>
          </a:xfrm>
          <a:prstGeom prst="rect">
            <a:avLst/>
          </a:prstGeom>
          <a:solidFill>
            <a:srgbClr val="ABD2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341" name="4"/>
          <p:cNvSpPr/>
          <p:nvPr/>
        </p:nvSpPr>
        <p:spPr>
          <a:xfrm>
            <a:off x="-1" y="8280900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342" name="[Back] 로그인 회원가입 구현 ERROR 해결"/>
          <p:cNvSpPr txBox="1"/>
          <p:nvPr/>
        </p:nvSpPr>
        <p:spPr>
          <a:xfrm>
            <a:off x="2223477" y="1990872"/>
            <a:ext cx="18210915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[Back] 로그인 회원가입 구현 ERROR 해결</a:t>
            </a:r>
          </a:p>
        </p:txBody>
      </p:sp>
      <p:sp>
        <p:nvSpPr>
          <p:cNvPr id="343" name="서버와 안드로이드 연동 오류"/>
          <p:cNvSpPr txBox="1"/>
          <p:nvPr/>
        </p:nvSpPr>
        <p:spPr>
          <a:xfrm>
            <a:off x="10985599" y="5067146"/>
            <a:ext cx="10446006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서버와 안드로이드 연동 오류</a:t>
            </a:r>
          </a:p>
        </p:txBody>
      </p:sp>
      <p:sp>
        <p:nvSpPr>
          <p:cNvPr id="344" name="- Register.php 와 Login.php 파일을 이용하여 인터넷상으로 서버 연결을 확인해 보았을 때 success:true가 뜨는 것으로 보아 서버의 문제는 아니며, 안드로이드 버전의 문제라고 생각됨. 버전을 바꾸어 가며 시도해볼 것이며, 연동이 안정적으로 되면 DB에 키워드 탭을 추가하여 키워드를 받을것임."/>
          <p:cNvSpPr txBox="1"/>
          <p:nvPr/>
        </p:nvSpPr>
        <p:spPr>
          <a:xfrm>
            <a:off x="10988446" y="6231276"/>
            <a:ext cx="11820559" cy="491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ts val="6200"/>
              </a:lnSpc>
              <a:defRPr sz="3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- Register.php 와 Login.php 파일을 이용하여 인터넷상으로 서버 연결을 확인해 보았을 때 success:true가 뜨는 것으로 보아 서버의 문제는 아니며, 안드로이드 버전의 문제라고 생각됨. 버전을 바꾸어 가며 시도해볼 것이며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t> 연동이 안정적으로 되면 DB에 키워드 탭을 추가하여 키워드를 받을것임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>
              <a:lnSpc>
                <a:spcPts val="6200"/>
              </a:lnSpc>
              <a:defRPr sz="3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5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009" y="4150210"/>
            <a:ext cx="3137585" cy="6739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593" y="4162803"/>
            <a:ext cx="3137585" cy="6713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OCUS"/>
          <p:cNvSpPr txBox="1"/>
          <p:nvPr/>
        </p:nvSpPr>
        <p:spPr>
          <a:xfrm>
            <a:off x="10579100" y="7729733"/>
            <a:ext cx="3225801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7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rPr dirty="0"/>
              <a:t>POCUS</a:t>
            </a:r>
          </a:p>
        </p:txBody>
      </p:sp>
      <p:sp>
        <p:nvSpPr>
          <p:cNvPr id="349" name="감사합니다"/>
          <p:cNvSpPr txBox="1"/>
          <p:nvPr/>
        </p:nvSpPr>
        <p:spPr>
          <a:xfrm>
            <a:off x="7983439" y="5924045"/>
            <a:ext cx="8417123" cy="131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감사합니다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155" name="What is POCUS"/>
          <p:cNvSpPr txBox="1"/>
          <p:nvPr/>
        </p:nvSpPr>
        <p:spPr>
          <a:xfrm>
            <a:off x="2196691" y="1014418"/>
            <a:ext cx="12091589" cy="70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What is POCUS</a:t>
            </a:r>
          </a:p>
        </p:txBody>
      </p:sp>
      <p:sp>
        <p:nvSpPr>
          <p:cNvPr id="156" name="1"/>
          <p:cNvSpPr/>
          <p:nvPr/>
        </p:nvSpPr>
        <p:spPr>
          <a:xfrm>
            <a:off x="-1" y="-15552"/>
            <a:ext cx="1270001" cy="2768601"/>
          </a:xfrm>
          <a:prstGeom prst="rect">
            <a:avLst/>
          </a:prstGeom>
          <a:solidFill>
            <a:srgbClr val="ABD2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57" name="2"/>
          <p:cNvSpPr/>
          <p:nvPr/>
        </p:nvSpPr>
        <p:spPr>
          <a:xfrm>
            <a:off x="0" y="274993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158" name="3"/>
          <p:cNvSpPr/>
          <p:nvPr/>
        </p:nvSpPr>
        <p:spPr>
          <a:xfrm>
            <a:off x="0" y="5515416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59" name="5"/>
          <p:cNvSpPr/>
          <p:nvPr/>
        </p:nvSpPr>
        <p:spPr>
          <a:xfrm>
            <a:off x="-1" y="11046384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60" name="4"/>
          <p:cNvSpPr/>
          <p:nvPr/>
        </p:nvSpPr>
        <p:spPr>
          <a:xfrm>
            <a:off x="-1" y="8280900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61" name="빈번한 안전재난 문자에 불편을 느끼는 사람들이 생김…"/>
          <p:cNvSpPr txBox="1"/>
          <p:nvPr/>
        </p:nvSpPr>
        <p:spPr>
          <a:xfrm>
            <a:off x="6572482" y="5685472"/>
            <a:ext cx="11239036" cy="234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rPr dirty="0" err="1"/>
              <a:t>빈번한</a:t>
            </a:r>
            <a:r>
              <a:rPr dirty="0"/>
              <a:t> </a:t>
            </a:r>
            <a:r>
              <a:rPr dirty="0" err="1"/>
              <a:t>안전재난</a:t>
            </a:r>
            <a:r>
              <a:rPr dirty="0"/>
              <a:t> </a:t>
            </a:r>
            <a:r>
              <a:rPr dirty="0" err="1"/>
              <a:t>문자에</a:t>
            </a:r>
            <a:r>
              <a:rPr dirty="0"/>
              <a:t> </a:t>
            </a:r>
            <a:r>
              <a:rPr dirty="0" err="1"/>
              <a:t>불편을</a:t>
            </a:r>
            <a:r>
              <a:rPr dirty="0"/>
              <a:t> </a:t>
            </a:r>
            <a:r>
              <a:rPr dirty="0" err="1"/>
              <a:t>느끼는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생김</a:t>
            </a:r>
            <a:endParaRPr dirty="0"/>
          </a:p>
          <a:p>
            <a: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rPr dirty="0" err="1"/>
              <a:t>알림을</a:t>
            </a:r>
            <a:r>
              <a:rPr dirty="0"/>
              <a:t> </a:t>
            </a:r>
            <a:r>
              <a:rPr dirty="0" err="1"/>
              <a:t>꺼놓는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증가</a:t>
            </a:r>
            <a:endParaRPr dirty="0"/>
          </a:p>
          <a:p>
            <a: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rPr dirty="0" err="1"/>
              <a:t>정보전달을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메세지가</a:t>
            </a:r>
            <a:r>
              <a:rPr dirty="0"/>
              <a:t> </a:t>
            </a:r>
            <a:r>
              <a:rPr dirty="0" err="1"/>
              <a:t>정보전달의</a:t>
            </a:r>
            <a:r>
              <a:rPr dirty="0"/>
              <a:t> </a:t>
            </a:r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상실</a:t>
            </a:r>
            <a:endParaRPr dirty="0"/>
          </a:p>
        </p:txBody>
      </p:sp>
      <p:sp>
        <p:nvSpPr>
          <p:cNvPr id="162" name="텍스트"/>
          <p:cNvSpPr txBox="1"/>
          <p:nvPr/>
        </p:nvSpPr>
        <p:spPr>
          <a:xfrm>
            <a:off x="9067800" y="361949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165" name="What is POCUS"/>
          <p:cNvSpPr txBox="1"/>
          <p:nvPr/>
        </p:nvSpPr>
        <p:spPr>
          <a:xfrm>
            <a:off x="2196691" y="1014418"/>
            <a:ext cx="12091589" cy="70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What is POCUS</a:t>
            </a:r>
          </a:p>
        </p:txBody>
      </p:sp>
      <p:sp>
        <p:nvSpPr>
          <p:cNvPr id="166" name="1"/>
          <p:cNvSpPr/>
          <p:nvPr/>
        </p:nvSpPr>
        <p:spPr>
          <a:xfrm>
            <a:off x="-1" y="-15552"/>
            <a:ext cx="1270001" cy="2768601"/>
          </a:xfrm>
          <a:prstGeom prst="rect">
            <a:avLst/>
          </a:prstGeom>
          <a:solidFill>
            <a:srgbClr val="ABD2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67" name="2"/>
          <p:cNvSpPr/>
          <p:nvPr/>
        </p:nvSpPr>
        <p:spPr>
          <a:xfrm>
            <a:off x="0" y="274993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168" name="3"/>
          <p:cNvSpPr/>
          <p:nvPr/>
        </p:nvSpPr>
        <p:spPr>
          <a:xfrm>
            <a:off x="0" y="5515416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69" name="5"/>
          <p:cNvSpPr/>
          <p:nvPr/>
        </p:nvSpPr>
        <p:spPr>
          <a:xfrm>
            <a:off x="-1" y="11046384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70" name="4"/>
          <p:cNvSpPr/>
          <p:nvPr/>
        </p:nvSpPr>
        <p:spPr>
          <a:xfrm>
            <a:off x="-1" y="8280900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71" name="위젯을 통해 메인화면에서 알림 확인"/>
          <p:cNvSpPr txBox="1"/>
          <p:nvPr/>
        </p:nvSpPr>
        <p:spPr>
          <a:xfrm>
            <a:off x="6146205" y="7815037"/>
            <a:ext cx="12091589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위젯을 통해 메인화면에서 알림 확인</a:t>
            </a:r>
          </a:p>
        </p:txBody>
      </p:sp>
      <p:pic>
        <p:nvPicPr>
          <p:cNvPr id="172" name="page4image48271632.png" descr="page4image482716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0" y="5345475"/>
            <a:ext cx="1905000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텍스트"/>
          <p:cNvSpPr txBox="1"/>
          <p:nvPr/>
        </p:nvSpPr>
        <p:spPr>
          <a:xfrm>
            <a:off x="9067800" y="361949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176" name="예상 구현 및 동작"/>
          <p:cNvSpPr txBox="1"/>
          <p:nvPr/>
        </p:nvSpPr>
        <p:spPr>
          <a:xfrm>
            <a:off x="2196691" y="1014418"/>
            <a:ext cx="12091589" cy="70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예상 구현 및 동작</a:t>
            </a:r>
          </a:p>
        </p:txBody>
      </p:sp>
      <p:sp>
        <p:nvSpPr>
          <p:cNvPr id="177" name="1"/>
          <p:cNvSpPr/>
          <p:nvPr/>
        </p:nvSpPr>
        <p:spPr>
          <a:xfrm>
            <a:off x="-1" y="-1555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78" name="2"/>
          <p:cNvSpPr/>
          <p:nvPr/>
        </p:nvSpPr>
        <p:spPr>
          <a:xfrm>
            <a:off x="0" y="2749932"/>
            <a:ext cx="1270001" cy="2768601"/>
          </a:xfrm>
          <a:prstGeom prst="rect">
            <a:avLst/>
          </a:prstGeom>
          <a:solidFill>
            <a:srgbClr val="ABD2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179" name="3"/>
          <p:cNvSpPr/>
          <p:nvPr/>
        </p:nvSpPr>
        <p:spPr>
          <a:xfrm>
            <a:off x="0" y="5515416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80" name="5"/>
          <p:cNvSpPr/>
          <p:nvPr/>
        </p:nvSpPr>
        <p:spPr>
          <a:xfrm>
            <a:off x="-1" y="11046384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81" name="4"/>
          <p:cNvSpPr/>
          <p:nvPr/>
        </p:nvSpPr>
        <p:spPr>
          <a:xfrm>
            <a:off x="-1" y="8280900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82" name="안전 재난 알림이 오면"/>
          <p:cNvSpPr txBox="1"/>
          <p:nvPr/>
        </p:nvSpPr>
        <p:spPr>
          <a:xfrm>
            <a:off x="5863387" y="7815037"/>
            <a:ext cx="5496200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안전 재난 알림이 오면</a:t>
            </a:r>
          </a:p>
        </p:txBody>
      </p:sp>
      <p:pic>
        <p:nvPicPr>
          <p:cNvPr id="183" name="page5image48304816.png" descr="page5image483048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896" y="5007088"/>
            <a:ext cx="1985154" cy="1989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age5image48306480.png" descr="page5image4830648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059" y="4830922"/>
            <a:ext cx="2336801" cy="23413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8" name="그룹"/>
          <p:cNvGrpSpPr/>
          <p:nvPr/>
        </p:nvGrpSpPr>
        <p:grpSpPr>
          <a:xfrm>
            <a:off x="7120140" y="4829082"/>
            <a:ext cx="2982693" cy="2345045"/>
            <a:chOff x="0" y="0"/>
            <a:chExt cx="2982692" cy="2345043"/>
          </a:xfrm>
        </p:grpSpPr>
        <p:pic>
          <p:nvPicPr>
            <p:cNvPr id="185" name="page5image48305648.png" descr="page5image4830564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723" y="0"/>
              <a:ext cx="1270001" cy="1267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6" name="page5image48305648.png" descr="page5image4830564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076281"/>
              <a:ext cx="1270000" cy="1267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7" name="page5image48304400.png" descr="page5image48304400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2692" y="1075043"/>
              <a:ext cx="1270001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9" name="리스트로 보여주기"/>
          <p:cNvSpPr txBox="1"/>
          <p:nvPr/>
        </p:nvSpPr>
        <p:spPr>
          <a:xfrm>
            <a:off x="13454440" y="7815037"/>
            <a:ext cx="5496200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리스트로 보여주기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192" name="예상 구현 및 동작"/>
          <p:cNvSpPr txBox="1"/>
          <p:nvPr/>
        </p:nvSpPr>
        <p:spPr>
          <a:xfrm>
            <a:off x="2196691" y="1014418"/>
            <a:ext cx="12091589" cy="70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예상 구현 및 동작</a:t>
            </a:r>
          </a:p>
        </p:txBody>
      </p:sp>
      <p:sp>
        <p:nvSpPr>
          <p:cNvPr id="193" name="1"/>
          <p:cNvSpPr/>
          <p:nvPr/>
        </p:nvSpPr>
        <p:spPr>
          <a:xfrm>
            <a:off x="-1" y="-1555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94" name="2"/>
          <p:cNvSpPr/>
          <p:nvPr/>
        </p:nvSpPr>
        <p:spPr>
          <a:xfrm>
            <a:off x="0" y="2749932"/>
            <a:ext cx="1270001" cy="2768601"/>
          </a:xfrm>
          <a:prstGeom prst="rect">
            <a:avLst/>
          </a:prstGeom>
          <a:solidFill>
            <a:srgbClr val="ABD2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195" name="3"/>
          <p:cNvSpPr/>
          <p:nvPr/>
        </p:nvSpPr>
        <p:spPr>
          <a:xfrm>
            <a:off x="0" y="5515416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96" name="5"/>
          <p:cNvSpPr/>
          <p:nvPr/>
        </p:nvSpPr>
        <p:spPr>
          <a:xfrm>
            <a:off x="-1" y="11046384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97" name="4"/>
          <p:cNvSpPr/>
          <p:nvPr/>
        </p:nvSpPr>
        <p:spPr>
          <a:xfrm>
            <a:off x="-1" y="8280900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98" name="키워드 포함 문자 보여주기"/>
          <p:cNvSpPr txBox="1"/>
          <p:nvPr/>
        </p:nvSpPr>
        <p:spPr>
          <a:xfrm>
            <a:off x="8724501" y="7815037"/>
            <a:ext cx="6934999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키워드 포함 문자 보여주기</a:t>
            </a:r>
          </a:p>
        </p:txBody>
      </p:sp>
      <p:pic>
        <p:nvPicPr>
          <p:cNvPr id="199" name="page6image48270384.png" descr="page6image482703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75" y="4442666"/>
            <a:ext cx="2736951" cy="2736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202" name="상세 기능 및 구현"/>
          <p:cNvSpPr txBox="1"/>
          <p:nvPr/>
        </p:nvSpPr>
        <p:spPr>
          <a:xfrm>
            <a:off x="2196691" y="1014418"/>
            <a:ext cx="12091589" cy="70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상세 기능 및 구현</a:t>
            </a:r>
          </a:p>
        </p:txBody>
      </p:sp>
      <p:sp>
        <p:nvSpPr>
          <p:cNvPr id="203" name="1"/>
          <p:cNvSpPr/>
          <p:nvPr/>
        </p:nvSpPr>
        <p:spPr>
          <a:xfrm>
            <a:off x="-1" y="-1555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204" name="2"/>
          <p:cNvSpPr/>
          <p:nvPr/>
        </p:nvSpPr>
        <p:spPr>
          <a:xfrm>
            <a:off x="0" y="274993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205" name="3"/>
          <p:cNvSpPr/>
          <p:nvPr/>
        </p:nvSpPr>
        <p:spPr>
          <a:xfrm>
            <a:off x="0" y="5515416"/>
            <a:ext cx="1270001" cy="2768601"/>
          </a:xfrm>
          <a:prstGeom prst="rect">
            <a:avLst/>
          </a:prstGeom>
          <a:solidFill>
            <a:srgbClr val="ABD2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206" name="5"/>
          <p:cNvSpPr/>
          <p:nvPr/>
        </p:nvSpPr>
        <p:spPr>
          <a:xfrm>
            <a:off x="-1" y="11046384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207" name="4"/>
          <p:cNvSpPr/>
          <p:nvPr/>
        </p:nvSpPr>
        <p:spPr>
          <a:xfrm>
            <a:off x="-1" y="8280900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208" name="1) 안전 재난 문자 리스트로 보여주기"/>
          <p:cNvSpPr txBox="1"/>
          <p:nvPr/>
        </p:nvSpPr>
        <p:spPr>
          <a:xfrm>
            <a:off x="2223477" y="1990872"/>
            <a:ext cx="18210915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1) 안전 재난 문자 리스트로 보여주기</a:t>
            </a:r>
          </a:p>
        </p:txBody>
      </p:sp>
      <p:pic>
        <p:nvPicPr>
          <p:cNvPr id="209" name="page7image48583136.png" descr="page7image485831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701" y="5214082"/>
            <a:ext cx="127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텍스트"/>
          <p:cNvSpPr txBox="1"/>
          <p:nvPr/>
        </p:nvSpPr>
        <p:spPr>
          <a:xfrm>
            <a:off x="8934450" y="34861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211" name="공공데이터 api로 30분 마다 Request"/>
          <p:cNvSpPr txBox="1"/>
          <p:nvPr/>
        </p:nvSpPr>
        <p:spPr>
          <a:xfrm>
            <a:off x="8341390" y="5514755"/>
            <a:ext cx="8779509" cy="668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공공데이터 api로 30분 마다 Request</a:t>
            </a:r>
          </a:p>
        </p:txBody>
      </p:sp>
      <p:pic>
        <p:nvPicPr>
          <p:cNvPr id="212" name="page7image48583552.png" descr="page7image485835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01" y="7454142"/>
            <a:ext cx="127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텍스트"/>
          <p:cNvSpPr txBox="1"/>
          <p:nvPr/>
        </p:nvSpPr>
        <p:spPr>
          <a:xfrm>
            <a:off x="8940800" y="349249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214" name="xml 형식 데이터 가져와서 앱 내부, 위젯에 띄워주기"/>
          <p:cNvSpPr txBox="1"/>
          <p:nvPr/>
        </p:nvSpPr>
        <p:spPr>
          <a:xfrm>
            <a:off x="8341390" y="7754815"/>
            <a:ext cx="11614351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xml 형식 데이터 가져와서 앱 내부, 위젯에 띄워주기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217" name="상세 기능 및 구현"/>
          <p:cNvSpPr txBox="1"/>
          <p:nvPr/>
        </p:nvSpPr>
        <p:spPr>
          <a:xfrm>
            <a:off x="2196691" y="1014418"/>
            <a:ext cx="12091589" cy="70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상세 기능 및 구현</a:t>
            </a:r>
          </a:p>
        </p:txBody>
      </p:sp>
      <p:sp>
        <p:nvSpPr>
          <p:cNvPr id="218" name="1"/>
          <p:cNvSpPr/>
          <p:nvPr/>
        </p:nvSpPr>
        <p:spPr>
          <a:xfrm>
            <a:off x="-1" y="-1555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219" name="2"/>
          <p:cNvSpPr/>
          <p:nvPr/>
        </p:nvSpPr>
        <p:spPr>
          <a:xfrm>
            <a:off x="0" y="274993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220" name="3"/>
          <p:cNvSpPr/>
          <p:nvPr/>
        </p:nvSpPr>
        <p:spPr>
          <a:xfrm>
            <a:off x="0" y="5515416"/>
            <a:ext cx="1270001" cy="2768601"/>
          </a:xfrm>
          <a:prstGeom prst="rect">
            <a:avLst/>
          </a:prstGeom>
          <a:solidFill>
            <a:srgbClr val="ABD2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221" name="5"/>
          <p:cNvSpPr/>
          <p:nvPr/>
        </p:nvSpPr>
        <p:spPr>
          <a:xfrm>
            <a:off x="-1" y="11046384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222" name="4"/>
          <p:cNvSpPr/>
          <p:nvPr/>
        </p:nvSpPr>
        <p:spPr>
          <a:xfrm>
            <a:off x="-1" y="8280900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223" name="2) 키워드 포함 문자 보여주기"/>
          <p:cNvSpPr txBox="1"/>
          <p:nvPr/>
        </p:nvSpPr>
        <p:spPr>
          <a:xfrm>
            <a:off x="2223477" y="1990872"/>
            <a:ext cx="18210915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2) 키워드 포함 문자 보여주기</a:t>
            </a:r>
          </a:p>
        </p:txBody>
      </p:sp>
      <p:pic>
        <p:nvPicPr>
          <p:cNvPr id="224" name="page8image48279952.png" descr="page8image482799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620" y="4109522"/>
            <a:ext cx="1270001" cy="1267525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간단한 회원 등록으로 데이터 저장/연동"/>
          <p:cNvSpPr txBox="1"/>
          <p:nvPr/>
        </p:nvSpPr>
        <p:spPr>
          <a:xfrm>
            <a:off x="8341390" y="4409003"/>
            <a:ext cx="8779509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간단한 회원 등록으로 데이터 저장/연동</a:t>
            </a:r>
          </a:p>
        </p:txBody>
      </p:sp>
      <p:sp>
        <p:nvSpPr>
          <p:cNvPr id="226" name="사용자별 문자 키워드 추가 및 삭제 가능"/>
          <p:cNvSpPr txBox="1"/>
          <p:nvPr/>
        </p:nvSpPr>
        <p:spPr>
          <a:xfrm>
            <a:off x="8341389" y="7005647"/>
            <a:ext cx="11614351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사용자별 문자 키워드 추가 및 삭제 가능</a:t>
            </a:r>
          </a:p>
        </p:txBody>
      </p:sp>
      <p:pic>
        <p:nvPicPr>
          <p:cNvPr id="227" name="page8image48280576.png" descr="page8image4828057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20" y="6724457"/>
            <a:ext cx="127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추가한 키워드가 포함된 문자가 오면…"/>
          <p:cNvSpPr txBox="1"/>
          <p:nvPr/>
        </p:nvSpPr>
        <p:spPr>
          <a:xfrm>
            <a:off x="8341389" y="9140623"/>
            <a:ext cx="12293772" cy="150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추가한 키워드가 포함된 문자가 오면 </a:t>
            </a:r>
          </a:p>
          <a:p>
            <a: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앱 내부, 위젯에 띄워주기</a:t>
            </a:r>
          </a:p>
        </p:txBody>
      </p:sp>
      <p:pic>
        <p:nvPicPr>
          <p:cNvPr id="229" name="page7image48583552.png" descr="page7image485835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620" y="9259051"/>
            <a:ext cx="1270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232" name="개발 현황"/>
          <p:cNvSpPr txBox="1"/>
          <p:nvPr/>
        </p:nvSpPr>
        <p:spPr>
          <a:xfrm>
            <a:off x="2196691" y="1014418"/>
            <a:ext cx="12091589" cy="70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개발 현황</a:t>
            </a:r>
          </a:p>
        </p:txBody>
      </p:sp>
      <p:sp>
        <p:nvSpPr>
          <p:cNvPr id="233" name="1"/>
          <p:cNvSpPr/>
          <p:nvPr/>
        </p:nvSpPr>
        <p:spPr>
          <a:xfrm>
            <a:off x="-1" y="-1555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234" name="2"/>
          <p:cNvSpPr/>
          <p:nvPr/>
        </p:nvSpPr>
        <p:spPr>
          <a:xfrm>
            <a:off x="0" y="274993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235" name="3"/>
          <p:cNvSpPr/>
          <p:nvPr/>
        </p:nvSpPr>
        <p:spPr>
          <a:xfrm>
            <a:off x="0" y="5515416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236" name="5"/>
          <p:cNvSpPr/>
          <p:nvPr/>
        </p:nvSpPr>
        <p:spPr>
          <a:xfrm>
            <a:off x="-1" y="11046384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237" name="4"/>
          <p:cNvSpPr/>
          <p:nvPr/>
        </p:nvSpPr>
        <p:spPr>
          <a:xfrm>
            <a:off x="-1" y="8280900"/>
            <a:ext cx="1270001" cy="2768601"/>
          </a:xfrm>
          <a:prstGeom prst="rect">
            <a:avLst/>
          </a:prstGeom>
          <a:solidFill>
            <a:srgbClr val="ABD2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238" name="[Front] 앱 탭바로 페이지 이동 구현"/>
          <p:cNvSpPr txBox="1"/>
          <p:nvPr/>
        </p:nvSpPr>
        <p:spPr>
          <a:xfrm>
            <a:off x="2223477" y="1990872"/>
            <a:ext cx="18210915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[Front] 앱 탭바로 페이지 이동 구현</a:t>
            </a:r>
          </a:p>
        </p:txBody>
      </p:sp>
      <p:pic>
        <p:nvPicPr>
          <p:cNvPr id="239" name="스크린샷 2021-05-12 오후 5.14.20.png" descr="스크린샷 2021-05-12 오후 5.14.20.png"/>
          <p:cNvPicPr>
            <a:picLocks noChangeAspect="1"/>
          </p:cNvPicPr>
          <p:nvPr/>
        </p:nvPicPr>
        <p:blipFill>
          <a:blip r:embed="rId2"/>
          <a:srcRect r="12936"/>
          <a:stretch>
            <a:fillRect/>
          </a:stretch>
        </p:blipFill>
        <p:spPr>
          <a:xfrm>
            <a:off x="2938982" y="4626879"/>
            <a:ext cx="2540001" cy="5412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스크린샷 2021-05-12 오후 5.14.17.png" descr="스크린샷 2021-05-12 오후 5.14.17.png"/>
          <p:cNvPicPr>
            <a:picLocks noChangeAspect="1"/>
          </p:cNvPicPr>
          <p:nvPr/>
        </p:nvPicPr>
        <p:blipFill>
          <a:blip r:embed="rId3"/>
          <a:srcRect r="13105"/>
          <a:stretch>
            <a:fillRect/>
          </a:stretch>
        </p:blipFill>
        <p:spPr>
          <a:xfrm>
            <a:off x="8456682" y="4621720"/>
            <a:ext cx="2540001" cy="5422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스크린샷 2021-05-12 오후 5.14.07.png" descr="스크린샷 2021-05-12 오후 5.14.07.png"/>
          <p:cNvPicPr>
            <a:picLocks noChangeAspect="1"/>
          </p:cNvPicPr>
          <p:nvPr/>
        </p:nvPicPr>
        <p:blipFill>
          <a:blip r:embed="rId4"/>
          <a:srcRect r="13146"/>
          <a:stretch>
            <a:fillRect/>
          </a:stretch>
        </p:blipFill>
        <p:spPr>
          <a:xfrm>
            <a:off x="5697832" y="4620331"/>
            <a:ext cx="2540001" cy="5425111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ViewModel과 Fragment를 이용해 ui page로 구분"/>
          <p:cNvSpPr txBox="1"/>
          <p:nvPr/>
        </p:nvSpPr>
        <p:spPr>
          <a:xfrm>
            <a:off x="11855286" y="5411972"/>
            <a:ext cx="11413446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ViewModel과 Fragment를 이용해 ui page로 구분</a:t>
            </a:r>
          </a:p>
        </p:txBody>
      </p:sp>
      <p:pic>
        <p:nvPicPr>
          <p:cNvPr id="243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2002" y="6424518"/>
            <a:ext cx="3707616" cy="34496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OCUS"/>
          <p:cNvSpPr txBox="1"/>
          <p:nvPr/>
        </p:nvSpPr>
        <p:spPr>
          <a:xfrm>
            <a:off x="21156818" y="11944909"/>
            <a:ext cx="2336801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ABD276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POCUS</a:t>
            </a:r>
          </a:p>
        </p:txBody>
      </p:sp>
      <p:sp>
        <p:nvSpPr>
          <p:cNvPr id="246" name="개발 현황"/>
          <p:cNvSpPr txBox="1"/>
          <p:nvPr/>
        </p:nvSpPr>
        <p:spPr>
          <a:xfrm>
            <a:off x="2196691" y="1014418"/>
            <a:ext cx="12091589" cy="708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개발 현황</a:t>
            </a:r>
          </a:p>
        </p:txBody>
      </p:sp>
      <p:sp>
        <p:nvSpPr>
          <p:cNvPr id="247" name="1"/>
          <p:cNvSpPr/>
          <p:nvPr/>
        </p:nvSpPr>
        <p:spPr>
          <a:xfrm>
            <a:off x="-1" y="-1555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248" name="2"/>
          <p:cNvSpPr/>
          <p:nvPr/>
        </p:nvSpPr>
        <p:spPr>
          <a:xfrm>
            <a:off x="0" y="2749932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249" name="3"/>
          <p:cNvSpPr/>
          <p:nvPr/>
        </p:nvSpPr>
        <p:spPr>
          <a:xfrm>
            <a:off x="0" y="5515416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250" name="5"/>
          <p:cNvSpPr/>
          <p:nvPr/>
        </p:nvSpPr>
        <p:spPr>
          <a:xfrm>
            <a:off x="-1" y="11046384"/>
            <a:ext cx="1270001" cy="276860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BD2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251" name="4"/>
          <p:cNvSpPr/>
          <p:nvPr/>
        </p:nvSpPr>
        <p:spPr>
          <a:xfrm>
            <a:off x="-1" y="8280900"/>
            <a:ext cx="1270001" cy="2768601"/>
          </a:xfrm>
          <a:prstGeom prst="rect">
            <a:avLst/>
          </a:prstGeom>
          <a:solidFill>
            <a:srgbClr val="ABD27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252" name="[Front] 위젯 띄우기"/>
          <p:cNvSpPr txBox="1"/>
          <p:nvPr/>
        </p:nvSpPr>
        <p:spPr>
          <a:xfrm>
            <a:off x="2223477" y="1990872"/>
            <a:ext cx="18210915" cy="560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r>
              <a:t>[Front] 위젯 띄우기</a:t>
            </a:r>
          </a:p>
        </p:txBody>
      </p:sp>
      <p:pic>
        <p:nvPicPr>
          <p:cNvPr id="253" name="page1image48625680.jpg" descr="page1image486256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945" y="4085525"/>
            <a:ext cx="3165966" cy="562838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텍스트"/>
          <p:cNvSpPr txBox="1"/>
          <p:nvPr/>
        </p:nvSpPr>
        <p:spPr>
          <a:xfrm>
            <a:off x="7718161" y="4672019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 </a:t>
            </a:r>
          </a:p>
        </p:txBody>
      </p:sp>
      <p:sp>
        <p:nvSpPr>
          <p:cNvPr id="255" name="Dummy Data를 넣어서 위젯에 리스트 띄우기"/>
          <p:cNvSpPr txBox="1"/>
          <p:nvPr/>
        </p:nvSpPr>
        <p:spPr>
          <a:xfrm>
            <a:off x="9630863" y="5131771"/>
            <a:ext cx="10446006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Dummy Data를 넣어서 위젯에 리스트 띄우기</a:t>
            </a:r>
          </a:p>
        </p:txBody>
      </p:sp>
      <p:sp>
        <p:nvSpPr>
          <p:cNvPr id="256" name="- 이후에 DB연결이 되면 DB로 부터 가져오게 만들 예정"/>
          <p:cNvSpPr txBox="1"/>
          <p:nvPr/>
        </p:nvSpPr>
        <p:spPr>
          <a:xfrm>
            <a:off x="9666885" y="6194766"/>
            <a:ext cx="11820560" cy="12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6200"/>
              </a:lnSpc>
              <a:defRPr sz="3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- 이후에 DB연결이 되면 DB로 부터 가져오게 만들 예정</a:t>
            </a:r>
          </a:p>
        </p:txBody>
      </p:sp>
      <p:sp>
        <p:nvSpPr>
          <p:cNvPr id="257" name="문자에 퍼미션 주고 문자 수신될 때마다 string으로 저장"/>
          <p:cNvSpPr txBox="1"/>
          <p:nvPr/>
        </p:nvSpPr>
        <p:spPr>
          <a:xfrm>
            <a:off x="9664038" y="7586759"/>
            <a:ext cx="12408890" cy="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ts val="7400"/>
              </a:lnSpc>
              <a:defRPr sz="45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문자에 퍼미션 주고 문자 수신될 때마다 string으로 저장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532</Words>
  <Application>Microsoft Office PowerPoint</Application>
  <PresentationFormat>사용자 지정</PresentationFormat>
  <Paragraphs>164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알 수 없는 사용자</cp:lastModifiedBy>
  <cp:revision>4</cp:revision>
  <dcterms:modified xsi:type="dcterms:W3CDTF">2021-05-30T06:52:41Z</dcterms:modified>
</cp:coreProperties>
</file>