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4" r:id="rId4"/>
    <p:sldId id="269" r:id="rId5"/>
    <p:sldId id="275" r:id="rId6"/>
    <p:sldId id="270" r:id="rId7"/>
    <p:sldId id="273" r:id="rId8"/>
    <p:sldId id="271" r:id="rId9"/>
    <p:sldId id="272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" initials="h" lastIdx="2" clrIdx="0">
    <p:extLst>
      <p:ext uri="{19B8F6BF-5375-455C-9EA6-DF929625EA0E}">
        <p15:presenceInfo xmlns:p15="http://schemas.microsoft.com/office/powerpoint/2012/main" userId="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DC582-AE22-4678-B95D-CBC0505709C7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00652-434D-41B3-8302-36EC8CE15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64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15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01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3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4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48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8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26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57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82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5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69D24-30FF-4C23-AD28-5521374235F6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32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986888"/>
            <a:ext cx="9144000" cy="2387600"/>
          </a:xfrm>
        </p:spPr>
        <p:txBody>
          <a:bodyPr/>
          <a:lstStyle/>
          <a:p>
            <a:r>
              <a:rPr lang="ko-KR" altLang="en-US" dirty="0" err="1" smtClean="0"/>
              <a:t>소켓통신</a:t>
            </a:r>
            <a:r>
              <a:rPr lang="ko-KR" altLang="en-US" dirty="0" smtClean="0"/>
              <a:t> 활용하기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(</a:t>
            </a:r>
            <a:r>
              <a:rPr lang="ko-KR" altLang="en-US" sz="4000" dirty="0" smtClean="0"/>
              <a:t>게시판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27869" y="5098328"/>
            <a:ext cx="1740131" cy="421322"/>
          </a:xfrm>
        </p:spPr>
        <p:txBody>
          <a:bodyPr/>
          <a:lstStyle/>
          <a:p>
            <a:r>
              <a:rPr lang="ko-KR" altLang="en-US" dirty="0" smtClean="0"/>
              <a:t>심현정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4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121535" y="390698"/>
            <a:ext cx="3566678" cy="119703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78341" y="390698"/>
            <a:ext cx="7551753" cy="601010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535" y="1679171"/>
            <a:ext cx="3566677" cy="4721629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839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121535" y="390698"/>
            <a:ext cx="3566678" cy="119703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78341" y="390698"/>
            <a:ext cx="7551753" cy="601010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535" y="1679171"/>
            <a:ext cx="3566677" cy="4721629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2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121535" y="390698"/>
            <a:ext cx="3566678" cy="119703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535" y="1679171"/>
            <a:ext cx="3566677" cy="4721629"/>
          </a:xfrm>
        </p:spPr>
        <p:txBody>
          <a:bodyPr/>
          <a:lstStyle/>
          <a:p>
            <a:r>
              <a:rPr lang="en-US" altLang="ko-KR" dirty="0" smtClean="0"/>
              <a:t>Day27  step01</a:t>
            </a:r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46662" y="573577"/>
            <a:ext cx="5818909" cy="399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IDEA SHARE BOX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634023" y="1047404"/>
            <a:ext cx="7240385" cy="47881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0304" y="5943600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graphicFrame>
        <p:nvGraphicFramePr>
          <p:cNvPr id="15" name="내용 개체 틀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805898"/>
              </p:ext>
            </p:extLst>
          </p:nvPr>
        </p:nvGraphicFramePr>
        <p:xfrm>
          <a:off x="812906" y="1221971"/>
          <a:ext cx="6851428" cy="33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No.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제    목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작성자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날짜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12906" y="1587731"/>
            <a:ext cx="6851428" cy="4073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7767811" y="5878484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6439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121535" y="390698"/>
            <a:ext cx="3566678" cy="1197033"/>
          </a:xfrm>
        </p:spPr>
        <p:txBody>
          <a:bodyPr/>
          <a:lstStyle/>
          <a:p>
            <a:r>
              <a:rPr lang="en-US" altLang="ko-KR" dirty="0" smtClean="0"/>
              <a:t> 23 </a:t>
            </a:r>
            <a:r>
              <a:rPr lang="en-US" altLang="ko-KR" dirty="0" smtClean="0"/>
              <a:t>7_t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535" y="1679171"/>
            <a:ext cx="3566677" cy="4721629"/>
          </a:xfrm>
        </p:spPr>
        <p:txBody>
          <a:bodyPr/>
          <a:lstStyle/>
          <a:p>
            <a:r>
              <a:rPr lang="en-US" altLang="ko-KR" dirty="0"/>
              <a:t>23 </a:t>
            </a:r>
            <a:r>
              <a:rPr lang="en-US" altLang="ko-KR" dirty="0" smtClean="0"/>
              <a:t>7_t</a:t>
            </a:r>
            <a:br>
              <a:rPr lang="en-US" altLang="ko-KR" dirty="0" smtClean="0"/>
            </a:br>
            <a:r>
              <a:rPr lang="en-US" altLang="ko-KR" dirty="0" smtClean="0"/>
              <a:t>24 7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68053" y="543011"/>
            <a:ext cx="7172325" cy="57054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8053" y="543011"/>
            <a:ext cx="5825391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안녕하세요</a:t>
            </a:r>
            <a:r>
              <a:rPr lang="en-US" altLang="ko-KR" sz="1000" dirty="0"/>
              <a:t>? </a:t>
            </a:r>
            <a:r>
              <a:rPr lang="ko-KR" altLang="en-US" sz="1000" dirty="0"/>
              <a:t>제가 생각해낸 아이디어는 </a:t>
            </a:r>
            <a:r>
              <a:rPr lang="ko-KR" altLang="en-US" sz="1000" dirty="0" err="1"/>
              <a:t>소켓통신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795961" y="1466850"/>
            <a:ext cx="6276109" cy="57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/>
              <a:t>안녕하세요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만나서 반갑습니다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제가 생각한 아이디어는 이렇습니다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7391400" y="543011"/>
            <a:ext cx="448978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942422" y="543011"/>
            <a:ext cx="448978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493444" y="543011"/>
            <a:ext cx="448978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610350" y="676275"/>
            <a:ext cx="209550" cy="457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72070" y="623823"/>
            <a:ext cx="196808" cy="14317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셈 기호 22"/>
          <p:cNvSpPr/>
          <p:nvPr/>
        </p:nvSpPr>
        <p:spPr>
          <a:xfrm>
            <a:off x="7476577" y="557298"/>
            <a:ext cx="285750" cy="276225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68053" y="847811"/>
            <a:ext cx="7172325" cy="3142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/>
              <a:t>  파일    도움말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668053" y="1162051"/>
            <a:ext cx="627347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err="1" smtClean="0"/>
              <a:t>새파일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열기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저장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종료</a:t>
            </a:r>
            <a:endParaRPr lang="en-US" altLang="ko-KR" sz="110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1295400" y="1162050"/>
            <a:ext cx="627347" cy="314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정보</a:t>
            </a:r>
            <a:endParaRPr lang="ko-KR" altLang="en-US" sz="1100" dirty="0"/>
          </a:p>
        </p:txBody>
      </p:sp>
      <p:cxnSp>
        <p:nvCxnSpPr>
          <p:cNvPr id="32" name="직선 연결선 31"/>
          <p:cNvCxnSpPr>
            <a:stCxn id="25" idx="1"/>
            <a:endCxn id="25" idx="3"/>
          </p:cNvCxnSpPr>
          <p:nvPr/>
        </p:nvCxnSpPr>
        <p:spPr>
          <a:xfrm>
            <a:off x="668053" y="1695451"/>
            <a:ext cx="62734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68053" y="1952626"/>
            <a:ext cx="62734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1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121535" y="390698"/>
            <a:ext cx="3566678" cy="119703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535" y="1679171"/>
            <a:ext cx="3566677" cy="4721629"/>
          </a:xfrm>
        </p:spPr>
        <p:txBody>
          <a:bodyPr/>
          <a:lstStyle/>
          <a:p>
            <a:r>
              <a:rPr lang="en-US" altLang="ko-KR" dirty="0" smtClean="0"/>
              <a:t>25 15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46662" y="573577"/>
            <a:ext cx="5818909" cy="399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IDEA SHARE BOX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634023" y="1047404"/>
            <a:ext cx="7240385" cy="47881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0304" y="5943600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graphicFrame>
        <p:nvGraphicFramePr>
          <p:cNvPr id="15" name="내용 개체 틀 14"/>
          <p:cNvGraphicFramePr>
            <a:graphicFrameLocks noGrp="1"/>
          </p:cNvGraphicFramePr>
          <p:nvPr>
            <p:ph idx="1"/>
          </p:nvPr>
        </p:nvGraphicFramePr>
        <p:xfrm>
          <a:off x="812906" y="1221971"/>
          <a:ext cx="6851428" cy="33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No.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제    목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작성자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날짜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12906" y="1587731"/>
            <a:ext cx="6851428" cy="4073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내용 개체 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4195894"/>
              </p:ext>
            </p:extLst>
          </p:nvPr>
        </p:nvGraphicFramePr>
        <p:xfrm>
          <a:off x="812906" y="1587730"/>
          <a:ext cx="6851428" cy="38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3823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1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u="sng" dirty="0" smtClean="0"/>
                        <a:t>안녕하세요</a:t>
                      </a:r>
                      <a:r>
                        <a:rPr lang="en-US" altLang="ko-KR" sz="1200" b="0" u="sng" dirty="0" smtClean="0"/>
                        <a:t>? </a:t>
                      </a:r>
                      <a:r>
                        <a:rPr lang="ko-KR" altLang="en-US" sz="1200" b="0" u="sng" dirty="0" smtClean="0"/>
                        <a:t>제가 생각해낸 아이디어는</a:t>
                      </a:r>
                      <a:r>
                        <a:rPr lang="en-US" altLang="ko-KR" sz="1200" b="0" u="sng" dirty="0" smtClean="0"/>
                        <a:t>…</a:t>
                      </a:r>
                      <a:endParaRPr lang="ko-KR" alt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smtClean="0"/>
                        <a:t>홍길동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2022.01.07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121535" y="390698"/>
            <a:ext cx="3566678" cy="119703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535" y="1679171"/>
            <a:ext cx="3566677" cy="472162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46662" y="573577"/>
            <a:ext cx="5818909" cy="399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IDEA SHARE BOX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634023" y="1047404"/>
            <a:ext cx="7240385" cy="47881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0304" y="5943600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graphicFrame>
        <p:nvGraphicFramePr>
          <p:cNvPr id="15" name="내용 개체 틀 14"/>
          <p:cNvGraphicFramePr>
            <a:graphicFrameLocks noGrp="1"/>
          </p:cNvGraphicFramePr>
          <p:nvPr>
            <p:ph idx="1"/>
          </p:nvPr>
        </p:nvGraphicFramePr>
        <p:xfrm>
          <a:off x="812906" y="1221971"/>
          <a:ext cx="6851428" cy="33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No.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제    목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작성자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날짜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12906" y="1587731"/>
            <a:ext cx="6851428" cy="4073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내용 개체 틀 14"/>
          <p:cNvGraphicFramePr>
            <a:graphicFrameLocks/>
          </p:cNvGraphicFramePr>
          <p:nvPr/>
        </p:nvGraphicFramePr>
        <p:xfrm>
          <a:off x="812906" y="1587730"/>
          <a:ext cx="6851428" cy="38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3823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1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u="sng" dirty="0" smtClean="0"/>
                        <a:t>안녕하세요</a:t>
                      </a:r>
                      <a:r>
                        <a:rPr lang="en-US" altLang="ko-KR" sz="1200" b="0" u="sng" dirty="0" smtClean="0"/>
                        <a:t>? </a:t>
                      </a:r>
                      <a:r>
                        <a:rPr lang="ko-KR" altLang="en-US" sz="1200" b="0" u="sng" dirty="0" smtClean="0"/>
                        <a:t>제가 생각해낸 아이디어는</a:t>
                      </a:r>
                      <a:r>
                        <a:rPr lang="en-US" altLang="ko-KR" sz="1200" b="0" u="sng" dirty="0" smtClean="0"/>
                        <a:t>…</a:t>
                      </a:r>
                      <a:endParaRPr lang="ko-KR" alt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smtClean="0"/>
                        <a:t>홍길동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2022.01.07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graphicFrame>
        <p:nvGraphicFramePr>
          <p:cNvPr id="17" name="내용 개체 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296974"/>
              </p:ext>
            </p:extLst>
          </p:nvPr>
        </p:nvGraphicFramePr>
        <p:xfrm>
          <a:off x="812906" y="1970116"/>
          <a:ext cx="6851428" cy="38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3823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2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u="none" dirty="0" smtClean="0"/>
                        <a:t>제 아이디어는 어떤가요</a:t>
                      </a:r>
                      <a:r>
                        <a:rPr lang="en-US" altLang="ko-KR" sz="1200" b="0" u="none" dirty="0" smtClean="0"/>
                        <a:t>?</a:t>
                      </a:r>
                      <a:endParaRPr lang="ko-KR" altLang="en-US" sz="12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 smtClean="0"/>
                        <a:t>박나나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2022.01.07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63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121535" y="390698"/>
            <a:ext cx="3566678" cy="119703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535" y="1679171"/>
            <a:ext cx="3566677" cy="472162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46662" y="573577"/>
            <a:ext cx="5818909" cy="399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IDEA SHARE BOX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634023" y="1047404"/>
            <a:ext cx="7240385" cy="47881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0304" y="5943600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graphicFrame>
        <p:nvGraphicFramePr>
          <p:cNvPr id="15" name="내용 개체 틀 14"/>
          <p:cNvGraphicFramePr>
            <a:graphicFrameLocks noGrp="1"/>
          </p:cNvGraphicFramePr>
          <p:nvPr>
            <p:ph idx="1"/>
          </p:nvPr>
        </p:nvGraphicFramePr>
        <p:xfrm>
          <a:off x="812906" y="1221971"/>
          <a:ext cx="6851428" cy="33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No.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제    목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작성자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날짜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12906" y="1587731"/>
            <a:ext cx="6851428" cy="4073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내용 개체 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4425317"/>
              </p:ext>
            </p:extLst>
          </p:nvPr>
        </p:nvGraphicFramePr>
        <p:xfrm>
          <a:off x="812906" y="1587730"/>
          <a:ext cx="6851428" cy="38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3823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1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u="sng" dirty="0" smtClean="0"/>
                        <a:t>안녕하세요</a:t>
                      </a:r>
                      <a:r>
                        <a:rPr lang="en-US" altLang="ko-KR" sz="1200" b="0" u="sng" dirty="0" smtClean="0"/>
                        <a:t>? </a:t>
                      </a:r>
                      <a:r>
                        <a:rPr lang="ko-KR" altLang="en-US" sz="1200" b="0" u="sng" dirty="0" smtClean="0"/>
                        <a:t>제가 생각해낸 아이디어는 </a:t>
                      </a:r>
                      <a:r>
                        <a:rPr lang="ko-KR" altLang="en-US" sz="1200" b="0" u="sng" dirty="0" err="1" smtClean="0"/>
                        <a:t>소켓통신</a:t>
                      </a:r>
                      <a:endParaRPr lang="ko-KR" alt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smtClean="0"/>
                        <a:t>홍길동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2022.01.07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812906" y="1970116"/>
            <a:ext cx="6851428" cy="36825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00565" y="2155768"/>
            <a:ext cx="6276109" cy="57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/>
              <a:t>안녕하세요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만나서 반갑습니다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제가 생각한 아이디어는 이렇습니다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792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121535" y="390698"/>
            <a:ext cx="3566678" cy="119703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535" y="1679171"/>
            <a:ext cx="3566677" cy="472162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46218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0304" y="2768141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23" y="399012"/>
            <a:ext cx="7240384" cy="226937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34023" y="3213906"/>
            <a:ext cx="7240384" cy="9476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43546" y="4667038"/>
            <a:ext cx="1155469" cy="274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댓글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34023" y="3213907"/>
            <a:ext cx="7240384" cy="307575"/>
            <a:chOff x="634023" y="4846319"/>
            <a:chExt cx="7240384" cy="432266"/>
          </a:xfrm>
        </p:grpSpPr>
        <p:sp>
          <p:nvSpPr>
            <p:cNvPr id="18" name="직사각형 17"/>
            <p:cNvSpPr/>
            <p:nvPr/>
          </p:nvSpPr>
          <p:spPr>
            <a:xfrm>
              <a:off x="1806118" y="4846319"/>
              <a:ext cx="2599626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 smtClean="0"/>
                <a:t>킹받나</a:t>
              </a:r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77840" y="4846323"/>
              <a:ext cx="2296567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/>
                <a:t>****</a:t>
              </a:r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405745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비밀번호</a:t>
              </a:r>
              <a:endParaRPr lang="ko-KR" altLang="en-US" sz="16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4023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아이디</a:t>
              </a:r>
              <a:endParaRPr lang="ko-KR" altLang="en-US" sz="1600" dirty="0"/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7076384" y="4261309"/>
            <a:ext cx="798023" cy="2909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등록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634023" y="5096468"/>
            <a:ext cx="7240384" cy="1094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34023" y="5096467"/>
            <a:ext cx="1114390" cy="251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빙구레우유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34021" y="5827829"/>
            <a:ext cx="1651979" cy="2511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2022.01.07 14:48:25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6760016" y="5955144"/>
            <a:ext cx="1114390" cy="23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답글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7076383" y="5096467"/>
            <a:ext cx="798023" cy="23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6278359" y="5096467"/>
            <a:ext cx="798023" cy="23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634021" y="5471432"/>
            <a:ext cx="5644338" cy="356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아이디어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좋네요ㅎㅎ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43546" y="3645304"/>
            <a:ext cx="4768215" cy="2722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저랑 비슷한 아이디어를 생각하셨네요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6423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121535" y="390698"/>
            <a:ext cx="3566678" cy="119703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535" y="1679171"/>
            <a:ext cx="3566677" cy="472162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46662" y="573577"/>
            <a:ext cx="5818909" cy="399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IDEA SHARE BOX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634023" y="1047404"/>
            <a:ext cx="7240385" cy="47881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0304" y="5943600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graphicFrame>
        <p:nvGraphicFramePr>
          <p:cNvPr id="15" name="내용 개체 틀 14"/>
          <p:cNvGraphicFramePr>
            <a:graphicFrameLocks noGrp="1"/>
          </p:cNvGraphicFramePr>
          <p:nvPr>
            <p:ph idx="1"/>
          </p:nvPr>
        </p:nvGraphicFramePr>
        <p:xfrm>
          <a:off x="812906" y="1221971"/>
          <a:ext cx="6851428" cy="33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No.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제    목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작성자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날짜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12906" y="1587731"/>
            <a:ext cx="6851428" cy="4073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내용 개체 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2049180"/>
              </p:ext>
            </p:extLst>
          </p:nvPr>
        </p:nvGraphicFramePr>
        <p:xfrm>
          <a:off x="812906" y="1587730"/>
          <a:ext cx="6851428" cy="38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3823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smtClean="0"/>
                        <a:t>1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u="sng" dirty="0" smtClean="0"/>
                        <a:t>안녕하세요</a:t>
                      </a:r>
                      <a:r>
                        <a:rPr lang="en-US" altLang="ko-KR" sz="1200" b="0" u="sng" dirty="0" smtClean="0"/>
                        <a:t>? </a:t>
                      </a:r>
                      <a:r>
                        <a:rPr lang="ko-KR" altLang="en-US" sz="1200" b="0" u="sng" dirty="0" smtClean="0"/>
                        <a:t>제가 생각해낸 아이디어는 </a:t>
                      </a:r>
                      <a:r>
                        <a:rPr lang="ko-KR" altLang="en-US" sz="1200" b="0" u="sng" dirty="0" err="1" smtClean="0"/>
                        <a:t>소켓통신</a:t>
                      </a:r>
                      <a:endParaRPr lang="ko-KR" alt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smtClean="0"/>
                        <a:t>홍길동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2022.01.07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812906" y="1970116"/>
            <a:ext cx="6851428" cy="36825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00565" y="2155768"/>
            <a:ext cx="6276109" cy="57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/>
              <a:t>안녕하세요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만나서 반갑습니다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제가 생각한 아이디어는 이렇습니다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34023" y="5943600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60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121535" y="390698"/>
            <a:ext cx="3566678" cy="119703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535" y="1679171"/>
            <a:ext cx="3566677" cy="472162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46662" y="573577"/>
            <a:ext cx="5818909" cy="399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IDEA SHARE BOX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634023" y="1047404"/>
            <a:ext cx="7240385" cy="47881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0304" y="5943600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graphicFrame>
        <p:nvGraphicFramePr>
          <p:cNvPr id="15" name="내용 개체 틀 14"/>
          <p:cNvGraphicFramePr>
            <a:graphicFrameLocks noGrp="1"/>
          </p:cNvGraphicFramePr>
          <p:nvPr>
            <p:ph idx="1"/>
          </p:nvPr>
        </p:nvGraphicFramePr>
        <p:xfrm>
          <a:off x="812906" y="1221971"/>
          <a:ext cx="6851428" cy="33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No.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제    목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작성자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날짜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12906" y="1587731"/>
            <a:ext cx="6851428" cy="4073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내용 개체 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3815067"/>
              </p:ext>
            </p:extLst>
          </p:nvPr>
        </p:nvGraphicFramePr>
        <p:xfrm>
          <a:off x="812906" y="1587731"/>
          <a:ext cx="6851428" cy="38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3823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1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u="none" dirty="0" smtClean="0"/>
                        <a:t>제 아이디어는 어떤가요</a:t>
                      </a:r>
                      <a:r>
                        <a:rPr lang="en-US" altLang="ko-KR" sz="1200" b="0" u="none" dirty="0" smtClean="0"/>
                        <a:t>?</a:t>
                      </a:r>
                      <a:endParaRPr lang="ko-KR" altLang="en-US" sz="12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 smtClean="0"/>
                        <a:t>박나나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2022.01.07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76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192</Words>
  <Application>Microsoft Office PowerPoint</Application>
  <PresentationFormat>와이드스크린</PresentationFormat>
  <Paragraphs>98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소켓통신 활용하기  (게시판)</vt:lpstr>
      <vt:lpstr>PowerPoint 프레젠테이션</vt:lpstr>
      <vt:lpstr> 23 7_t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소켓통신 활용하기</dc:title>
  <dc:creator>hi</dc:creator>
  <cp:lastModifiedBy>hi</cp:lastModifiedBy>
  <cp:revision>19</cp:revision>
  <dcterms:created xsi:type="dcterms:W3CDTF">2022-01-07T02:19:40Z</dcterms:created>
  <dcterms:modified xsi:type="dcterms:W3CDTF">2022-01-10T06:34:12Z</dcterms:modified>
</cp:coreProperties>
</file>