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69" r:id="rId5"/>
    <p:sldId id="275" r:id="rId6"/>
    <p:sldId id="270" r:id="rId7"/>
    <p:sldId id="273" r:id="rId8"/>
    <p:sldId id="271" r:id="rId9"/>
    <p:sldId id="272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86888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소켓통신</a:t>
            </a:r>
            <a:r>
              <a:rPr lang="ko-KR" altLang="en-US" dirty="0" smtClean="0"/>
              <a:t> 활용하기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(</a:t>
            </a:r>
            <a:r>
              <a:rPr lang="ko-KR" altLang="en-US" sz="4000" dirty="0" smtClean="0"/>
              <a:t>게시판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098328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78341" y="390698"/>
            <a:ext cx="7551753" cy="601010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3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78341" y="390698"/>
            <a:ext cx="7551753" cy="601010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2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r>
              <a:rPr lang="en-US" altLang="ko-KR" dirty="0" smtClean="0"/>
              <a:t> 23 7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795961" y="1466850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1"/>
            <a:ext cx="627347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새파일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열기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종료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295400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>
            <a:stCxn id="25" idx="1"/>
            <a:endCxn id="25" idx="3"/>
          </p:cNvCxnSpPr>
          <p:nvPr/>
        </p:nvCxnSpPr>
        <p:spPr>
          <a:xfrm>
            <a:off x="668053" y="1695451"/>
            <a:ext cx="6273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8053" y="1952626"/>
            <a:ext cx="6273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186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소켓통신 활용하기  (게시판)</vt:lpstr>
      <vt:lpstr>PowerPoint 프레젠테이션</vt:lpstr>
      <vt:lpstr> 23 7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17</cp:revision>
  <dcterms:created xsi:type="dcterms:W3CDTF">2022-01-07T02:19:40Z</dcterms:created>
  <dcterms:modified xsi:type="dcterms:W3CDTF">2022-01-07T09:12:40Z</dcterms:modified>
</cp:coreProperties>
</file>