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2" r:id="rId4"/>
    <p:sldId id="284" r:id="rId5"/>
    <p:sldId id="274" r:id="rId6"/>
    <p:sldId id="27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" initials="h" lastIdx="2" clrIdx="0">
    <p:extLst>
      <p:ext uri="{19B8F6BF-5375-455C-9EA6-DF929625EA0E}">
        <p15:presenceInfo xmlns:p15="http://schemas.microsoft.com/office/powerpoint/2012/main" userId="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AEF"/>
    <a:srgbClr val="E34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C582-AE22-4678-B95D-CBC0505709C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0652-434D-41B3-8302-36EC8CE1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2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5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9D24-30FF-4C23-AD28-5521374235F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9C64-9895-4512-A0AF-DE9D1A67F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93576"/>
            <a:ext cx="9144000" cy="1873335"/>
          </a:xfrm>
        </p:spPr>
        <p:txBody>
          <a:bodyPr>
            <a:normAutofit/>
          </a:bodyPr>
          <a:lstStyle/>
          <a:p>
            <a:r>
              <a:rPr lang="en-US" altLang="ko-KR" dirty="0"/>
              <a:t>IDEA SHARE BOX </a:t>
            </a:r>
            <a:r>
              <a:rPr lang="ko-KR" altLang="en-US" dirty="0" smtClean="0"/>
              <a:t>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 smtClean="0"/>
              <a:t>(</a:t>
            </a:r>
            <a:r>
              <a:rPr lang="ko-KR" altLang="en-US" sz="4000" dirty="0" err="1"/>
              <a:t>소켓통신</a:t>
            </a:r>
            <a:r>
              <a:rPr lang="ko-KR" altLang="en-US" sz="4000" dirty="0"/>
              <a:t> 활용하기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27869" y="5488292"/>
            <a:ext cx="1740131" cy="421322"/>
          </a:xfrm>
        </p:spPr>
        <p:txBody>
          <a:bodyPr/>
          <a:lstStyle/>
          <a:p>
            <a:r>
              <a:rPr lang="ko-KR" altLang="en-US" dirty="0" smtClean="0"/>
              <a:t>심현정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세로 제목 3"/>
          <p:cNvSpPr>
            <a:spLocks noGrp="1"/>
          </p:cNvSpPr>
          <p:nvPr>
            <p:ph type="title" orient="vert"/>
          </p:nvPr>
        </p:nvSpPr>
        <p:spPr>
          <a:xfrm>
            <a:off x="441512" y="1836269"/>
            <a:ext cx="3041276" cy="520328"/>
          </a:xfrm>
        </p:spPr>
        <p:txBody>
          <a:bodyPr vert="horz">
            <a:normAutofit/>
          </a:bodyPr>
          <a:lstStyle/>
          <a:p>
            <a:r>
              <a:rPr lang="ko-KR" altLang="en-US" sz="2800" dirty="0" smtClean="0"/>
              <a:t>기획 목적</a:t>
            </a:r>
            <a:endParaRPr lang="ko-KR" altLang="en-US" sz="28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82788" y="1836268"/>
            <a:ext cx="8142194" cy="856503"/>
          </a:xfrm>
        </p:spPr>
        <p:txBody>
          <a:bodyPr vert="horz">
            <a:noAutofit/>
          </a:bodyPr>
          <a:lstStyle/>
          <a:p>
            <a:r>
              <a:rPr lang="ko-KR" altLang="en-US" sz="2400" dirty="0"/>
              <a:t>사용자들간의 다양한분야의 아이디어를 쉽게 공유할 수 있는 </a:t>
            </a:r>
            <a:r>
              <a:rPr lang="ko-KR" altLang="en-US" sz="2400" dirty="0" smtClean="0"/>
              <a:t>게시판서버를 제공한다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제목 8"/>
          <p:cNvSpPr txBox="1">
            <a:spLocks/>
          </p:cNvSpPr>
          <p:nvPr/>
        </p:nvSpPr>
        <p:spPr>
          <a:xfrm>
            <a:off x="441512" y="589051"/>
            <a:ext cx="10515600" cy="61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개요</a:t>
            </a:r>
            <a:endParaRPr lang="ko-KR" altLang="en-US" sz="3200" b="1" dirty="0"/>
          </a:p>
        </p:txBody>
      </p:sp>
      <p:sp>
        <p:nvSpPr>
          <p:cNvPr id="7" name="세로 제목 3"/>
          <p:cNvSpPr txBox="1">
            <a:spLocks/>
          </p:cNvSpPr>
          <p:nvPr/>
        </p:nvSpPr>
        <p:spPr>
          <a:xfrm>
            <a:off x="441512" y="3321425"/>
            <a:ext cx="3041276" cy="52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기획 </a:t>
            </a:r>
            <a:r>
              <a:rPr lang="ko-KR" altLang="en-US" sz="2800" dirty="0" smtClean="0"/>
              <a:t>효과</a:t>
            </a:r>
            <a:endParaRPr lang="ko-KR" altLang="en-US" sz="2800" dirty="0"/>
          </a:p>
        </p:txBody>
      </p:sp>
      <p:sp>
        <p:nvSpPr>
          <p:cNvPr id="8" name="세로 텍스트 개체 틀 4"/>
          <p:cNvSpPr txBox="1">
            <a:spLocks/>
          </p:cNvSpPr>
          <p:nvPr/>
        </p:nvSpPr>
        <p:spPr>
          <a:xfrm>
            <a:off x="3482788" y="3321423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다양한 아이디어 정보 쉽게 획득</a:t>
            </a:r>
            <a:endParaRPr lang="ko-KR" altLang="en-US" sz="2400" dirty="0"/>
          </a:p>
        </p:txBody>
      </p:sp>
      <p:sp>
        <p:nvSpPr>
          <p:cNvPr id="9" name="세로 제목 3"/>
          <p:cNvSpPr txBox="1">
            <a:spLocks/>
          </p:cNvSpPr>
          <p:nvPr/>
        </p:nvSpPr>
        <p:spPr>
          <a:xfrm>
            <a:off x="441512" y="4806579"/>
            <a:ext cx="3041276" cy="56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주요 기능</a:t>
            </a:r>
            <a:endParaRPr lang="ko-KR" altLang="en-US" sz="2800" dirty="0"/>
          </a:p>
        </p:txBody>
      </p:sp>
      <p:sp>
        <p:nvSpPr>
          <p:cNvPr id="10" name="세로 텍스트 개체 틀 4"/>
          <p:cNvSpPr txBox="1">
            <a:spLocks/>
          </p:cNvSpPr>
          <p:nvPr/>
        </p:nvSpPr>
        <p:spPr>
          <a:xfrm>
            <a:off x="3482788" y="4806578"/>
            <a:ext cx="8142194" cy="85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사용자들간의 </a:t>
            </a:r>
            <a:r>
              <a:rPr lang="ko-KR" altLang="en-US" sz="2400" dirty="0" err="1" smtClean="0"/>
              <a:t>아이디어글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r>
              <a:rPr lang="ko-KR" altLang="en-US" sz="2400" dirty="0" smtClean="0"/>
              <a:t>아이디어글에 대한 댓글 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 txBox="1">
            <a:spLocks/>
          </p:cNvSpPr>
          <p:nvPr/>
        </p:nvSpPr>
        <p:spPr>
          <a:xfrm>
            <a:off x="441512" y="589051"/>
            <a:ext cx="10515600" cy="61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기간</a:t>
            </a:r>
            <a:endParaRPr lang="ko-KR" altLang="en-US" sz="3200" b="1" dirty="0"/>
          </a:p>
        </p:txBody>
      </p:sp>
      <p:sp>
        <p:nvSpPr>
          <p:cNvPr id="18" name="직사각형 17"/>
          <p:cNvSpPr/>
          <p:nvPr/>
        </p:nvSpPr>
        <p:spPr>
          <a:xfrm>
            <a:off x="116378" y="1375757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136370" y="1375757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56362" y="1375757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6354" y="1375757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96346" y="1375757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28797" y="3959903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17862" y="3959903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106927" y="3959903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/>
          <p:cNvSpPr/>
          <p:nvPr/>
        </p:nvSpPr>
        <p:spPr>
          <a:xfrm>
            <a:off x="303409" y="2060831"/>
            <a:ext cx="7510555" cy="148870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 보드 기획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(22.01.07~22.01.10)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15141" y="1502719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07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35133" y="1502719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55125" y="1502719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75117" y="1502719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695109" y="1502719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627560" y="4126544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619842" y="4126544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605690" y="4139012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216338" y="1374258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19740" y="3959903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139732" y="3959903"/>
            <a:ext cx="1837113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715101" y="1501220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618503" y="4086865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638495" y="4086865"/>
            <a:ext cx="839585" cy="266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257902" y="2060831"/>
            <a:ext cx="1753982" cy="657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스토리보드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),</a:t>
            </a:r>
          </a:p>
          <a:p>
            <a:pPr algn="ctr"/>
            <a:r>
              <a:rPr lang="ko-KR" altLang="en-US" sz="1400" dirty="0" err="1" smtClean="0"/>
              <a:t>워드문서</a:t>
            </a:r>
            <a:r>
              <a:rPr lang="ko-KR" altLang="en-US" sz="1400" dirty="0" smtClean="0"/>
              <a:t> 양식 제출</a:t>
            </a:r>
            <a:endParaRPr lang="ko-KR" altLang="en-US" sz="1400" dirty="0"/>
          </a:p>
        </p:txBody>
      </p:sp>
      <p:sp>
        <p:nvSpPr>
          <p:cNvPr id="41" name="오각형 40"/>
          <p:cNvSpPr/>
          <p:nvPr/>
        </p:nvSpPr>
        <p:spPr>
          <a:xfrm>
            <a:off x="8369570" y="2975206"/>
            <a:ext cx="3474713" cy="57432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파일소스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(22.01.11~22.01.17)</a:t>
            </a:r>
            <a:endParaRPr lang="ko-KR" altLang="en-US" dirty="0"/>
          </a:p>
        </p:txBody>
      </p:sp>
      <p:sp>
        <p:nvSpPr>
          <p:cNvPr id="43" name="오각형 42"/>
          <p:cNvSpPr/>
          <p:nvPr/>
        </p:nvSpPr>
        <p:spPr>
          <a:xfrm>
            <a:off x="2295473" y="4763241"/>
            <a:ext cx="9417160" cy="574329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파일소스</a:t>
            </a:r>
            <a:r>
              <a:rPr lang="ko-KR" altLang="en-US" dirty="0" smtClean="0"/>
              <a:t> 작업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(22.01.11~22.01.17)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159427" y="5522770"/>
            <a:ext cx="1753982" cy="657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발표영상</a:t>
            </a:r>
            <a:r>
              <a:rPr lang="ko-KR" altLang="en-US" sz="1400" dirty="0" smtClean="0"/>
              <a:t> 제작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0148491" y="5522769"/>
            <a:ext cx="1753982" cy="657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발표영상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발표용 </a:t>
            </a:r>
            <a:r>
              <a:rPr lang="en-US" altLang="ko-KR" sz="1400" dirty="0" err="1" smtClean="0"/>
              <a:t>ppt</a:t>
            </a:r>
            <a:r>
              <a:rPr lang="ko-KR" altLang="en-US" sz="1400" dirty="0" smtClean="0"/>
              <a:t>제출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64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페이지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25" y="480775"/>
            <a:ext cx="7542212" cy="58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페이지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6" y="773082"/>
            <a:ext cx="6543672" cy="4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121535" y="390698"/>
            <a:ext cx="3566678" cy="119703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작성 </a:t>
            </a:r>
            <a:r>
              <a:rPr lang="ko-KR" altLang="en-US" sz="2000" dirty="0" smtClean="0"/>
              <a:t>페이지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9" y="390698"/>
            <a:ext cx="4851949" cy="30792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70" y="2417445"/>
            <a:ext cx="5572125" cy="3486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903" y="3667927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196975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메인 </a:t>
            </a:r>
            <a:r>
              <a:rPr lang="ko-KR" altLang="en-US" sz="2000" dirty="0" smtClean="0"/>
              <a:t>페이지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목록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3" y="598344"/>
            <a:ext cx="7581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5"/>
          <p:cNvSpPr>
            <a:spLocks noGrp="1"/>
          </p:cNvSpPr>
          <p:nvPr>
            <p:ph type="title"/>
          </p:nvPr>
        </p:nvSpPr>
        <p:spPr>
          <a:xfrm>
            <a:off x="8121650" y="390525"/>
            <a:ext cx="3567113" cy="139671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smtClean="0"/>
              <a:t>화면 설명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게시글</a:t>
            </a:r>
            <a:r>
              <a:rPr lang="ko-KR" altLang="en-US" sz="2000" dirty="0" smtClean="0"/>
              <a:t> 내용 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댓글 페이지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1" y="611937"/>
            <a:ext cx="75723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109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IDEA SHARE BOX 게시판   (소켓통신 활용하기)</vt:lpstr>
      <vt:lpstr>기획 목적</vt:lpstr>
      <vt:lpstr>PowerPoint 프레젠테이션</vt:lpstr>
      <vt:lpstr>[화면 설명]   메인 페이지</vt:lpstr>
      <vt:lpstr>[화면 설명]   게시글 작성 페이지</vt:lpstr>
      <vt:lpstr>[화면 설명]   게시글 작성 페이지</vt:lpstr>
      <vt:lpstr>[화면 설명]   메인 페이지 - 목록</vt:lpstr>
      <vt:lpstr>[화면 설명]   게시글 내용 페이지 댓글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소켓통신 활용하기</dc:title>
  <dc:creator>hi</dc:creator>
  <cp:lastModifiedBy>hi</cp:lastModifiedBy>
  <cp:revision>64</cp:revision>
  <dcterms:created xsi:type="dcterms:W3CDTF">2022-01-07T02:19:40Z</dcterms:created>
  <dcterms:modified xsi:type="dcterms:W3CDTF">2022-01-17T01:41:54Z</dcterms:modified>
</cp:coreProperties>
</file>