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57" r:id="rId4"/>
    <p:sldId id="274" r:id="rId5"/>
    <p:sldId id="278" r:id="rId6"/>
    <p:sldId id="269" r:id="rId7"/>
    <p:sldId id="275" r:id="rId8"/>
    <p:sldId id="270" r:id="rId9"/>
    <p:sldId id="273" r:id="rId10"/>
    <p:sldId id="276" r:id="rId11"/>
    <p:sldId id="277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2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AEF"/>
    <a:srgbClr val="E34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C582-AE22-4678-B95D-CBC0505709C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0652-434D-41B3-8302-36EC8CE1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93576"/>
            <a:ext cx="9144000" cy="1873335"/>
          </a:xfrm>
        </p:spPr>
        <p:txBody>
          <a:bodyPr>
            <a:normAutofit/>
          </a:bodyPr>
          <a:lstStyle/>
          <a:p>
            <a:r>
              <a:rPr lang="en-US" altLang="ko-KR" dirty="0"/>
              <a:t>IDEA SHARE BOX </a:t>
            </a:r>
            <a:r>
              <a:rPr lang="ko-KR" altLang="en-US" dirty="0" smtClean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 smtClean="0"/>
              <a:t>(</a:t>
            </a:r>
            <a:r>
              <a:rPr lang="ko-KR" altLang="en-US" sz="4000" dirty="0" err="1"/>
              <a:t>소켓통신</a:t>
            </a:r>
            <a:r>
              <a:rPr lang="ko-KR" altLang="en-US" sz="4000" dirty="0"/>
              <a:t> 활용하기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27869" y="5488292"/>
            <a:ext cx="1740131" cy="421322"/>
          </a:xfrm>
        </p:spPr>
        <p:txBody>
          <a:bodyPr/>
          <a:lstStyle/>
          <a:p>
            <a:r>
              <a:rPr lang="ko-KR" altLang="en-US" dirty="0" smtClean="0"/>
              <a:t>심현정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6157650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 fontScale="90000"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8p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 수정 및 삭제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8p-1, 8p-2. </a:t>
            </a:r>
            <a:r>
              <a:rPr lang="ko-KR" altLang="en-US" sz="1500" dirty="0" smtClean="0"/>
              <a:t>버튼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7p-3 </a:t>
            </a:r>
            <a:r>
              <a:rPr lang="ko-KR" altLang="en-US" sz="1500" dirty="0" smtClean="0"/>
              <a:t>박스 노출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8p-3. </a:t>
            </a:r>
            <a:r>
              <a:rPr lang="ko-KR" altLang="en-US" sz="1500" dirty="0" smtClean="0"/>
              <a:t>비밀번호 확인 후 해당 아이디의 비밀번호와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 및 삭제 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42" name="순서도: 연결자 41"/>
          <p:cNvSpPr/>
          <p:nvPr/>
        </p:nvSpPr>
        <p:spPr>
          <a:xfrm>
            <a:off x="6995939" y="416134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43546" y="5593782"/>
            <a:ext cx="7240384" cy="307574"/>
            <a:chOff x="634023" y="4846319"/>
            <a:chExt cx="7240384" cy="432265"/>
          </a:xfrm>
        </p:grpSpPr>
        <p:sp>
          <p:nvSpPr>
            <p:cNvPr id="44" name="직사각형 4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빙구레우유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77840" y="4846322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48" name="순서도: 연결자 47"/>
          <p:cNvSpPr/>
          <p:nvPr/>
        </p:nvSpPr>
        <p:spPr>
          <a:xfrm>
            <a:off x="5518383" y="547521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43546" y="1752518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8838"/>
            <a:ext cx="7240384" cy="1247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2387947"/>
            <a:ext cx="7240384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3841079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2387948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3435350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4270509"/>
            <a:ext cx="7240384" cy="109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4270508"/>
            <a:ext cx="1114390" cy="25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001870"/>
            <a:ext cx="1651979" cy="2511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129185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4270508"/>
            <a:ext cx="798023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4645473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2819345"/>
            <a:ext cx="4768215" cy="272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9p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재댓글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9</a:t>
            </a:r>
            <a:r>
              <a:rPr lang="en-US" altLang="ko-KR" sz="1500" dirty="0" smtClean="0"/>
              <a:t>p-1. </a:t>
            </a:r>
            <a:r>
              <a:rPr lang="ko-KR" altLang="en-US" sz="1500" dirty="0" smtClean="0"/>
              <a:t>댓글의 </a:t>
            </a:r>
            <a:r>
              <a:rPr lang="ko-KR" altLang="en-US" sz="1500" dirty="0" err="1" smtClean="0"/>
              <a:t>재댓글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작성영역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댓글영역과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기능및</a:t>
            </a:r>
            <a:r>
              <a:rPr lang="ko-KR" altLang="en-US" sz="1500" dirty="0" smtClean="0"/>
              <a:t> 작성방법 동일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30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4021" y="5358298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39091" y="5358299"/>
            <a:ext cx="6835314" cy="307575"/>
            <a:chOff x="634023" y="4846319"/>
            <a:chExt cx="7240384" cy="432266"/>
          </a:xfrm>
        </p:grpSpPr>
        <p:sp>
          <p:nvSpPr>
            <p:cNvPr id="36" name="직사각형 35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마이구미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39091" y="5789696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ㄴㄴ</a:t>
            </a:r>
            <a:r>
              <a:rPr lang="ko-KR" altLang="en-US" sz="1600" dirty="0" smtClean="0"/>
              <a:t> 내 아이디어가 </a:t>
            </a:r>
            <a:r>
              <a:rPr lang="ko-KR" altLang="en-US" sz="1600" dirty="0" err="1" smtClean="0"/>
              <a:t>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나을듯ㅋ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760015" y="6070213"/>
            <a:ext cx="1114390" cy="23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496984" y="573924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3544" y="174564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39091" y="5665871"/>
            <a:ext cx="0" cy="640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위로 굽은 화살표 4"/>
          <p:cNvSpPr/>
          <p:nvPr/>
        </p:nvSpPr>
        <p:spPr>
          <a:xfrm rot="5400000">
            <a:off x="710269" y="5486766"/>
            <a:ext cx="252575" cy="217269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5"/>
            <a:ext cx="7240385" cy="396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3223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049180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7"/>
            <a:ext cx="6851428" cy="28407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023" y="5186969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10p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삭제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p-1.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삭제하는 버튼</a:t>
            </a:r>
            <a:r>
              <a:rPr lang="en-US" altLang="ko-KR" sz="1500" dirty="0" smtClean="0"/>
              <a:t>(10p-2</a:t>
            </a:r>
            <a:r>
              <a:rPr lang="ko-KR" altLang="en-US" sz="1500" dirty="0" smtClean="0"/>
              <a:t>에서 비밀번호 일치 시 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400" dirty="0" smtClean="0"/>
              <a:t>10</a:t>
            </a:r>
            <a:r>
              <a:rPr lang="en-US" altLang="ko-KR" sz="1500" dirty="0" smtClean="0"/>
              <a:t>p-2.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작성시 저장했던 아이디의 비밀번호 확인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27" name="순서도: 연결자 26"/>
          <p:cNvSpPr/>
          <p:nvPr/>
        </p:nvSpPr>
        <p:spPr>
          <a:xfrm>
            <a:off x="571490" y="506626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34023" y="5695093"/>
            <a:ext cx="7240384" cy="307575"/>
            <a:chOff x="634023" y="4846319"/>
            <a:chExt cx="7240384" cy="432266"/>
          </a:xfrm>
        </p:grpSpPr>
        <p:sp>
          <p:nvSpPr>
            <p:cNvPr id="34" name="직사각형 33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38" name="순서도: 연결자 37"/>
          <p:cNvSpPr/>
          <p:nvPr/>
        </p:nvSpPr>
        <p:spPr>
          <a:xfrm>
            <a:off x="5511162" y="5581737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1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815067"/>
              </p:ext>
            </p:extLst>
          </p:nvPr>
        </p:nvGraphicFramePr>
        <p:xfrm>
          <a:off x="812906" y="1587731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692198" y="165821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게시글삭제</a:t>
            </a:r>
            <a:r>
              <a:rPr lang="ko-KR" altLang="en-US" sz="2000" dirty="0" smtClean="0"/>
              <a:t> 후 목록</a:t>
            </a:r>
            <a:endParaRPr lang="ko-KR" altLang="en-US" sz="2000" dirty="0"/>
          </a:p>
        </p:txBody>
      </p:sp>
      <p:sp>
        <p:nvSpPr>
          <p:cNvPr id="19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400" dirty="0" smtClean="0"/>
              <a:t>11</a:t>
            </a:r>
            <a:r>
              <a:rPr lang="en-US" altLang="ko-KR" sz="1500" dirty="0" smtClean="0"/>
              <a:t>p-1.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삭제되면 그 이후 작성된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list No.</a:t>
            </a:r>
            <a:r>
              <a:rPr lang="ko-KR" altLang="en-US" sz="1500" dirty="0" smtClean="0"/>
              <a:t>가 변경됨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32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441512" y="1836269"/>
            <a:ext cx="3041276" cy="520328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/>
              <a:t>기획 목적</a:t>
            </a:r>
            <a:endParaRPr lang="ko-KR" altLang="en-US" sz="28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82788" y="1836268"/>
            <a:ext cx="8142194" cy="856503"/>
          </a:xfrm>
        </p:spPr>
        <p:txBody>
          <a:bodyPr vert="horz">
            <a:noAutofit/>
          </a:bodyPr>
          <a:lstStyle/>
          <a:p>
            <a:r>
              <a:rPr lang="ko-KR" altLang="en-US" sz="2400" dirty="0"/>
              <a:t>사용자들간의 다양한분야의 아이디어를 쉽게 공유할 수 있는 </a:t>
            </a:r>
            <a:r>
              <a:rPr lang="ko-KR" altLang="en-US" sz="2400" dirty="0" smtClean="0"/>
              <a:t>게시판서버를 제공한다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제목 8"/>
          <p:cNvSpPr txBox="1">
            <a:spLocks/>
          </p:cNvSpPr>
          <p:nvPr/>
        </p:nvSpPr>
        <p:spPr>
          <a:xfrm>
            <a:off x="441512" y="589051"/>
            <a:ext cx="10515600" cy="61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7" name="세로 제목 3"/>
          <p:cNvSpPr txBox="1">
            <a:spLocks/>
          </p:cNvSpPr>
          <p:nvPr/>
        </p:nvSpPr>
        <p:spPr>
          <a:xfrm>
            <a:off x="441512" y="3321425"/>
            <a:ext cx="3041276" cy="52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기획 효과</a:t>
            </a:r>
            <a:endParaRPr lang="ko-KR" altLang="en-US" sz="2800" dirty="0"/>
          </a:p>
        </p:txBody>
      </p:sp>
      <p:sp>
        <p:nvSpPr>
          <p:cNvPr id="8" name="세로 텍스트 개체 틀 4"/>
          <p:cNvSpPr txBox="1">
            <a:spLocks/>
          </p:cNvSpPr>
          <p:nvPr/>
        </p:nvSpPr>
        <p:spPr>
          <a:xfrm>
            <a:off x="3482788" y="3321423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다양한 아이디어 정보 쉽게 획득</a:t>
            </a:r>
            <a:endParaRPr lang="ko-KR" altLang="en-US" sz="2400" dirty="0"/>
          </a:p>
        </p:txBody>
      </p:sp>
      <p:sp>
        <p:nvSpPr>
          <p:cNvPr id="9" name="세로 제목 3"/>
          <p:cNvSpPr txBox="1">
            <a:spLocks/>
          </p:cNvSpPr>
          <p:nvPr/>
        </p:nvSpPr>
        <p:spPr>
          <a:xfrm>
            <a:off x="441512" y="4806579"/>
            <a:ext cx="3041276" cy="5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주요 기능</a:t>
            </a:r>
            <a:endParaRPr lang="ko-KR" altLang="en-US" sz="2800" dirty="0"/>
          </a:p>
        </p:txBody>
      </p:sp>
      <p:sp>
        <p:nvSpPr>
          <p:cNvPr id="10" name="세로 텍스트 개체 틀 4"/>
          <p:cNvSpPr txBox="1">
            <a:spLocks/>
          </p:cNvSpPr>
          <p:nvPr/>
        </p:nvSpPr>
        <p:spPr>
          <a:xfrm>
            <a:off x="3482788" y="4806578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사용자들간의 </a:t>
            </a:r>
            <a:r>
              <a:rPr lang="ko-KR" altLang="en-US" sz="2400" dirty="0" err="1" smtClean="0"/>
              <a:t>아이디어글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r>
              <a:rPr lang="ko-KR" altLang="en-US" sz="2400" dirty="0" smtClean="0"/>
              <a:t>아이디어글에 대한 댓글 작성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1p-1. </a:t>
            </a:r>
            <a:r>
              <a:rPr lang="ko-KR" altLang="en-US" sz="1500" dirty="0" smtClean="0"/>
              <a:t>글쓰기버튼을 누르면 </a:t>
            </a:r>
            <a:r>
              <a:rPr lang="en-US" altLang="ko-KR" sz="1500" dirty="0" smtClean="0"/>
              <a:t>2p</a:t>
            </a:r>
            <a:r>
              <a:rPr lang="ko-KR" altLang="en-US" sz="1500" dirty="0" smtClean="0"/>
              <a:t>화면으로 이동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1p-2. </a:t>
            </a:r>
            <a:r>
              <a:rPr lang="ko-KR" altLang="en-US" sz="1500" dirty="0" smtClean="0"/>
              <a:t>글을 작성하면 작성한 </a:t>
            </a:r>
            <a:r>
              <a:rPr lang="en-US" altLang="ko-KR" sz="1500" dirty="0" smtClean="0"/>
              <a:t>list</a:t>
            </a:r>
            <a:r>
              <a:rPr lang="ko-KR" altLang="en-US" sz="1500" dirty="0" smtClean="0"/>
              <a:t>들이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번에 노출</a:t>
            </a:r>
            <a:r>
              <a:rPr lang="en-US" altLang="ko-KR" sz="1500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5898"/>
              </p:ext>
            </p:extLst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7767811" y="5878484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922713" y="1745673"/>
            <a:ext cx="6650182" cy="379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4117912" y="350364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4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2p-1. </a:t>
            </a:r>
            <a:r>
              <a:rPr lang="ko-KR" altLang="en-US" sz="1500" dirty="0" err="1" smtClean="0"/>
              <a:t>작성글에</a:t>
            </a:r>
            <a:r>
              <a:rPr lang="ko-KR" altLang="en-US" sz="1500" dirty="0" smtClean="0"/>
              <a:t> 대한 아이디 입력 영역</a:t>
            </a:r>
            <a:r>
              <a:rPr lang="en-US" altLang="ko-KR" sz="1500" dirty="0" smtClean="0"/>
              <a:t>.</a:t>
            </a:r>
          </a:p>
          <a:p>
            <a:r>
              <a:rPr lang="en-US" altLang="ko-KR" dirty="0" smtClean="0"/>
              <a:t>2p-2. </a:t>
            </a:r>
            <a:r>
              <a:rPr lang="ko-KR" altLang="en-US" dirty="0" err="1" smtClean="0"/>
              <a:t>작성글에</a:t>
            </a:r>
            <a:r>
              <a:rPr lang="ko-KR" altLang="en-US" dirty="0" smtClean="0"/>
              <a:t> 대한 비밀번호 입력 영역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제목없음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 도움말</a:t>
            </a:r>
            <a:endParaRPr lang="ko-KR" altLang="en-US" sz="1200" dirty="0"/>
          </a:p>
        </p:txBody>
      </p:sp>
      <p:sp>
        <p:nvSpPr>
          <p:cNvPr id="31" name="순서도: 연결자 30"/>
          <p:cNvSpPr/>
          <p:nvPr/>
        </p:nvSpPr>
        <p:spPr>
          <a:xfrm>
            <a:off x="2638938" y="125172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57" name="순서도: 연결자 56"/>
          <p:cNvSpPr/>
          <p:nvPr/>
        </p:nvSpPr>
        <p:spPr>
          <a:xfrm>
            <a:off x="5422217" y="124824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535" y="1679171"/>
            <a:ext cx="3566677" cy="4721629"/>
          </a:xfrm>
        </p:spPr>
        <p:txBody>
          <a:bodyPr/>
          <a:lstStyle/>
          <a:p>
            <a:r>
              <a:rPr lang="en-US" altLang="ko-KR" sz="1500" dirty="0" smtClean="0"/>
              <a:t>3p-1. </a:t>
            </a:r>
            <a:r>
              <a:rPr lang="ko-KR" altLang="en-US" sz="1500" dirty="0" smtClean="0"/>
              <a:t>파일의 제목을 표시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3p-2. </a:t>
            </a:r>
            <a:r>
              <a:rPr lang="ko-KR" altLang="en-US" sz="1500" dirty="0" smtClean="0"/>
              <a:t>파일의 기능버튼들을 모아둔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3p-3. </a:t>
            </a:r>
            <a:r>
              <a:rPr lang="ko-KR" altLang="en-US" sz="1500" dirty="0" smtClean="0"/>
              <a:t>메뉴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새로운파일을 작성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3p-4.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작성한 파일을 저장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3p-5.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 작성 취소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창닫힘</a:t>
            </a:r>
            <a:r>
              <a:rPr lang="en-US" altLang="ko-KR" sz="1500" dirty="0" smtClean="0"/>
              <a:t>).</a:t>
            </a:r>
            <a:endParaRPr lang="ko-KR" altLang="en-US" sz="1500" dirty="0"/>
          </a:p>
          <a:p>
            <a:r>
              <a:rPr lang="en-US" altLang="ko-KR" sz="1500" dirty="0" smtClean="0"/>
              <a:t>3p-6.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파일의 도움말 정보를 담아둔 </a:t>
            </a:r>
            <a:r>
              <a:rPr lang="ko-KR" altLang="en-US" sz="1500" dirty="0" err="1" smtClean="0"/>
              <a:t>메뉴박스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3p-7. </a:t>
            </a:r>
            <a:r>
              <a:rPr lang="ko-KR" altLang="en-US" sz="1500" dirty="0"/>
              <a:t>메뉴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파일작성법과 관련된 도움말 제공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3p-8. </a:t>
            </a:r>
            <a:r>
              <a:rPr lang="ko-KR" altLang="en-US" sz="1500" dirty="0" smtClean="0"/>
              <a:t>파일의 제목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r>
              <a:rPr lang="en-US" altLang="ko-KR" sz="1500" dirty="0" smtClean="0"/>
              <a:t>3p-9. </a:t>
            </a:r>
            <a:r>
              <a:rPr lang="ko-KR" altLang="en-US" sz="1500" dirty="0" smtClean="0"/>
              <a:t>파일의 내용 작성 영역</a:t>
            </a:r>
            <a:r>
              <a:rPr lang="en-US" altLang="ko-KR" sz="1500" dirty="0" smtClean="0"/>
              <a:t>.</a:t>
            </a:r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53" y="543011"/>
            <a:ext cx="7172325" cy="5705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000" y="1338546"/>
            <a:ext cx="5580084" cy="309509"/>
            <a:chOff x="620714" y="1379912"/>
            <a:chExt cx="5580084" cy="309509"/>
          </a:xfrm>
        </p:grpSpPr>
        <p:sp>
          <p:nvSpPr>
            <p:cNvPr id="50" name="직사각형 49"/>
            <p:cNvSpPr/>
            <p:nvPr/>
          </p:nvSpPr>
          <p:spPr>
            <a:xfrm>
              <a:off x="1792809" y="1381849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홍길동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0756" y="1379914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714" y="1381849"/>
              <a:ext cx="1172095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2851" y="1379912"/>
              <a:ext cx="1617947" cy="307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****</a:t>
              </a:r>
              <a:endParaRPr lang="ko-KR" altLang="en-US" sz="12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90634" y="1753075"/>
            <a:ext cx="5557138" cy="42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? </a:t>
            </a:r>
            <a:r>
              <a:rPr lang="ko-KR" altLang="en-US" sz="1600" dirty="0">
                <a:solidFill>
                  <a:schemeClr val="tx1"/>
                </a:solidFill>
              </a:rPr>
              <a:t>제가 생각해낸 아이디어는 </a:t>
            </a:r>
            <a:r>
              <a:rPr lang="ko-KR" altLang="en-US" sz="1600" dirty="0" err="1">
                <a:solidFill>
                  <a:schemeClr val="tx1"/>
                </a:solidFill>
              </a:rPr>
              <a:t>소켓통신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053" y="543011"/>
            <a:ext cx="5825391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91400" y="543011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942422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93444" y="543011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10350" y="676275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72070" y="623823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04121" y="1783646"/>
            <a:ext cx="778364" cy="347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23" name="곱셈 기호 22"/>
          <p:cNvSpPr/>
          <p:nvPr/>
        </p:nvSpPr>
        <p:spPr>
          <a:xfrm>
            <a:off x="7476577" y="557298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053" y="847811"/>
            <a:ext cx="7172325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 파일     도움말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68053" y="1162050"/>
            <a:ext cx="695234" cy="78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새 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취소</a:t>
            </a:r>
            <a:endParaRPr lang="en-US" altLang="ko-KR" sz="11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363287" y="1162050"/>
            <a:ext cx="627347" cy="31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</a:t>
            </a:r>
            <a:endParaRPr lang="ko-KR" altLang="en-US" sz="11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68053" y="168748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8053" y="1450224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순서도: 연결자 30"/>
          <p:cNvSpPr/>
          <p:nvPr/>
        </p:nvSpPr>
        <p:spPr>
          <a:xfrm>
            <a:off x="595489" y="43754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590002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순서도: 연결자 38"/>
          <p:cNvSpPr/>
          <p:nvPr/>
        </p:nvSpPr>
        <p:spPr>
          <a:xfrm>
            <a:off x="1302684" y="817331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0" name="순서도: 연결자 39"/>
          <p:cNvSpPr/>
          <p:nvPr/>
        </p:nvSpPr>
        <p:spPr>
          <a:xfrm>
            <a:off x="576611" y="114494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576611" y="1429095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2" name="순서도: 연결자 41"/>
          <p:cNvSpPr/>
          <p:nvPr/>
        </p:nvSpPr>
        <p:spPr>
          <a:xfrm>
            <a:off x="580701" y="1689736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순서도: 연결자 42"/>
          <p:cNvSpPr/>
          <p:nvPr/>
        </p:nvSpPr>
        <p:spPr>
          <a:xfrm>
            <a:off x="1302684" y="1117717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2541" y="2294313"/>
            <a:ext cx="6896732" cy="386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02852" y="2583051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6" name="순서도: 연결자 45"/>
          <p:cNvSpPr/>
          <p:nvPr/>
        </p:nvSpPr>
        <p:spPr>
          <a:xfrm>
            <a:off x="7389479" y="1648909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674879" y="1950871"/>
            <a:ext cx="69523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순서도: 연결자 48"/>
          <p:cNvSpPr/>
          <p:nvPr/>
        </p:nvSpPr>
        <p:spPr>
          <a:xfrm>
            <a:off x="900313" y="2354468"/>
            <a:ext cx="202539" cy="2025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34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195894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7" name="순서도: 연결자 16"/>
          <p:cNvSpPr/>
          <p:nvPr/>
        </p:nvSpPr>
        <p:spPr>
          <a:xfrm>
            <a:off x="692198" y="16320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목록</a:t>
            </a:r>
            <a:endParaRPr lang="ko-KR" altLang="en-US" sz="2000" dirty="0"/>
          </a:p>
        </p:txBody>
      </p:sp>
      <p:sp>
        <p:nvSpPr>
          <p:cNvPr id="2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4p-1. 2p</a:t>
            </a:r>
            <a:r>
              <a:rPr lang="ko-KR" altLang="en-US" sz="1500" dirty="0" smtClean="0"/>
              <a:t>에서 글을 작성하면 저장 후 </a:t>
            </a:r>
            <a:r>
              <a:rPr lang="en-US" altLang="ko-KR" sz="1500" dirty="0" smtClean="0"/>
              <a:t>3p</a:t>
            </a:r>
            <a:r>
              <a:rPr lang="ko-KR" altLang="en-US" sz="1500" dirty="0" smtClean="0"/>
              <a:t>화면과 같이 해당 글의 목록이 보여짐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6662" y="573577"/>
            <a:ext cx="5818909" cy="399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IDEA SHARE BOX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/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</a:t>
                      </a:r>
                      <a:r>
                        <a:rPr lang="en-US" altLang="ko-KR" sz="1200" b="0" u="sng" dirty="0" smtClean="0"/>
                        <a:t>…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graphicFrame>
        <p:nvGraphicFramePr>
          <p:cNvPr id="17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96974"/>
              </p:ext>
            </p:extLst>
          </p:nvPr>
        </p:nvGraphicFramePr>
        <p:xfrm>
          <a:off x="812906" y="1970116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none" dirty="0" smtClean="0"/>
                        <a:t>제 아이디어는 어떤가요</a:t>
                      </a:r>
                      <a:r>
                        <a:rPr lang="en-US" altLang="ko-KR" sz="1200" b="0" u="none" dirty="0" smtClean="0"/>
                        <a:t>?</a:t>
                      </a:r>
                      <a:endParaRPr lang="ko-KR" altLang="en-US" sz="12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박나나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8" name="순서도: 연결자 17"/>
          <p:cNvSpPr/>
          <p:nvPr/>
        </p:nvSpPr>
        <p:spPr>
          <a:xfrm>
            <a:off x="1225954" y="149057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692198" y="1922665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5p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목록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23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5p-1. </a:t>
            </a:r>
            <a:r>
              <a:rPr lang="ko-KR" altLang="en-US" sz="1500" dirty="0" smtClean="0"/>
              <a:t>작성된 </a:t>
            </a:r>
            <a:r>
              <a:rPr lang="ko-KR" altLang="en-US" sz="1500" dirty="0" err="1" smtClean="0"/>
              <a:t>게시글라인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게시글로</a:t>
            </a:r>
            <a:r>
              <a:rPr lang="ko-KR" altLang="en-US" sz="1500" dirty="0" smtClean="0"/>
              <a:t> 이동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5p-2. 5</a:t>
            </a:r>
            <a:r>
              <a:rPr lang="ko-KR" altLang="en-US" sz="1500" dirty="0" smtClean="0"/>
              <a:t>초마다 새로운 </a:t>
            </a:r>
            <a:r>
              <a:rPr lang="ko-KR" altLang="en-US" sz="1500" dirty="0" err="1" smtClean="0"/>
              <a:t>게시글확인</a:t>
            </a:r>
            <a:r>
              <a:rPr lang="ko-KR" altLang="en-US" sz="1500" dirty="0" smtClean="0"/>
              <a:t> 후 게시판 목록 갱신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40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023" y="1047404"/>
            <a:ext cx="7240385" cy="4788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812906" y="1221971"/>
          <a:ext cx="6851428" cy="33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No.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제    목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작성자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날짜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12906" y="1587731"/>
            <a:ext cx="6851428" cy="4073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425317"/>
              </p:ext>
            </p:extLst>
          </p:nvPr>
        </p:nvGraphicFramePr>
        <p:xfrm>
          <a:off x="812906" y="1587730"/>
          <a:ext cx="6851428" cy="38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2069">
                  <a:extLst>
                    <a:ext uri="{9D8B030D-6E8A-4147-A177-3AD203B41FA5}">
                      <a16:colId xmlns:a16="http://schemas.microsoft.com/office/drawing/2014/main" val="3678047655"/>
                    </a:ext>
                  </a:extLst>
                </a:gridCol>
                <a:gridCol w="4039985">
                  <a:extLst>
                    <a:ext uri="{9D8B030D-6E8A-4147-A177-3AD203B41FA5}">
                      <a16:colId xmlns:a16="http://schemas.microsoft.com/office/drawing/2014/main" val="808778511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1492216183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899099783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안녕하세요</a:t>
                      </a:r>
                      <a:r>
                        <a:rPr lang="en-US" altLang="ko-KR" sz="1200" b="0" u="sng" dirty="0" smtClean="0"/>
                        <a:t>? </a:t>
                      </a:r>
                      <a:r>
                        <a:rPr lang="ko-KR" altLang="en-US" sz="1200" b="0" u="sng" dirty="0" smtClean="0"/>
                        <a:t>제가 생각해낸 아이디어는 </a:t>
                      </a:r>
                      <a:r>
                        <a:rPr lang="ko-KR" altLang="en-US" sz="1200" b="0" u="sng" dirty="0" err="1" smtClean="0"/>
                        <a:t>소켓통신</a:t>
                      </a:r>
                      <a:endParaRPr lang="ko-KR" alt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홍길동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2022.01.07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11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12906" y="1970116"/>
            <a:ext cx="6851428" cy="36825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0565" y="2155768"/>
            <a:ext cx="6276109" cy="5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만나서 반갑습니다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제가 생각한 아이디어는 이렇습니다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781308" y="1928379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34024" y="734118"/>
            <a:ext cx="589345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? </a:t>
            </a:r>
            <a:r>
              <a:rPr lang="ko-KR" altLang="en-US" sz="1000" dirty="0"/>
              <a:t>제가 생각해낸 아이디어는 </a:t>
            </a:r>
            <a:r>
              <a:rPr lang="ko-KR" altLang="en-US" sz="1000" dirty="0" err="1"/>
              <a:t>소켓통신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425429" y="734118"/>
            <a:ext cx="448978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6451" y="734118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06099" y="814930"/>
            <a:ext cx="196808" cy="1431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510606" y="748405"/>
            <a:ext cx="285750" cy="27622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27473" y="734290"/>
            <a:ext cx="44897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44379" y="867554"/>
            <a:ext cx="209550" cy="45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6p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endParaRPr lang="ko-KR" altLang="en-US" sz="2000" dirty="0"/>
          </a:p>
        </p:txBody>
      </p:sp>
      <p:sp>
        <p:nvSpPr>
          <p:cNvPr id="26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6p-1. </a:t>
            </a:r>
            <a:r>
              <a:rPr lang="ko-KR" altLang="en-US" sz="1500" dirty="0" smtClean="0"/>
              <a:t>메인페이지에서 </a:t>
            </a:r>
            <a:r>
              <a:rPr lang="en-US" altLang="ko-KR" sz="1500" dirty="0" smtClean="0"/>
              <a:t>click</a:t>
            </a:r>
            <a:r>
              <a:rPr lang="ko-KR" altLang="en-US" sz="1500" dirty="0" smtClean="0"/>
              <a:t>한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내용 노출 페이지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창 형식</a:t>
            </a:r>
            <a:r>
              <a:rPr lang="en-US" altLang="ko-KR" sz="1500" dirty="0" smtClean="0"/>
              <a:t>).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4023" y="5943600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218" y="390698"/>
            <a:ext cx="7551753" cy="6010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021" y="2751925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0304" y="2768141"/>
            <a:ext cx="1274103" cy="349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" y="399012"/>
            <a:ext cx="7240384" cy="22693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4023" y="3213906"/>
            <a:ext cx="7240384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546" y="4667038"/>
            <a:ext cx="1155469" cy="274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댓글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4023" y="3213907"/>
            <a:ext cx="7240384" cy="307575"/>
            <a:chOff x="634023" y="4846319"/>
            <a:chExt cx="7240384" cy="432266"/>
          </a:xfrm>
        </p:grpSpPr>
        <p:sp>
          <p:nvSpPr>
            <p:cNvPr id="18" name="직사각형 17"/>
            <p:cNvSpPr/>
            <p:nvPr/>
          </p:nvSpPr>
          <p:spPr>
            <a:xfrm>
              <a:off x="1806118" y="4846319"/>
              <a:ext cx="2599626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/>
                <a:t>킹받나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7840" y="4846323"/>
              <a:ext cx="2296567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****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5745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비밀번호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23" y="4846319"/>
              <a:ext cx="1172095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아이디</a:t>
              </a:r>
              <a:endParaRPr lang="ko-KR" altLang="en-US" sz="16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7076384" y="4261309"/>
            <a:ext cx="798023" cy="290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34023" y="5096468"/>
            <a:ext cx="7240384" cy="1094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4023" y="5096467"/>
            <a:ext cx="1114390" cy="251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빙구레우유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4021" y="5827829"/>
            <a:ext cx="1651979" cy="2511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2022.01.07 14:48:25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760016" y="5955144"/>
            <a:ext cx="1114390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답글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076383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278359" y="5096467"/>
            <a:ext cx="798023" cy="236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34021" y="5471432"/>
            <a:ext cx="5644338" cy="356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아이디어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좋네요ㅎㅎ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546" y="3645304"/>
            <a:ext cx="4768215" cy="272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저랑 비슷한 아이디어를 생각하셨네요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순서도: 연결자 28"/>
          <p:cNvSpPr/>
          <p:nvPr/>
        </p:nvSpPr>
        <p:spPr>
          <a:xfrm>
            <a:off x="1692421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3" name="순서도: 연결자 32"/>
          <p:cNvSpPr/>
          <p:nvPr/>
        </p:nvSpPr>
        <p:spPr>
          <a:xfrm>
            <a:off x="5459988" y="306748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4" name="순서도: 연결자 33"/>
          <p:cNvSpPr/>
          <p:nvPr/>
        </p:nvSpPr>
        <p:spPr>
          <a:xfrm>
            <a:off x="522838" y="351946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5" name="순서도: 연결자 34"/>
          <p:cNvSpPr/>
          <p:nvPr/>
        </p:nvSpPr>
        <p:spPr>
          <a:xfrm>
            <a:off x="6945796" y="4162246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6" name="순서도: 연결자 35"/>
          <p:cNvSpPr/>
          <p:nvPr/>
        </p:nvSpPr>
        <p:spPr>
          <a:xfrm>
            <a:off x="6154794" y="5004321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7" name="순서도: 연결자 36"/>
          <p:cNvSpPr/>
          <p:nvPr/>
        </p:nvSpPr>
        <p:spPr>
          <a:xfrm>
            <a:off x="6980352" y="4974763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6677370" y="5824878"/>
            <a:ext cx="241416" cy="2414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7p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페이지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댓글</a:t>
            </a:r>
            <a:endParaRPr lang="ko-KR" altLang="en-US" sz="2000" dirty="0"/>
          </a:p>
        </p:txBody>
      </p:sp>
      <p:sp>
        <p:nvSpPr>
          <p:cNvPr id="40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8121650" y="1679575"/>
            <a:ext cx="3567113" cy="4721225"/>
          </a:xfrm>
        </p:spPr>
        <p:txBody>
          <a:bodyPr/>
          <a:lstStyle/>
          <a:p>
            <a:r>
              <a:rPr lang="en-US" altLang="ko-KR" sz="1500" dirty="0" smtClean="0"/>
              <a:t>7p-1. </a:t>
            </a:r>
            <a:r>
              <a:rPr lang="ko-KR" altLang="en-US" sz="1500" dirty="0" smtClean="0"/>
              <a:t>일회성 아이디를 작성하는 영역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7p-2.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일회성 비밀번호를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7p-3. </a:t>
            </a:r>
            <a:r>
              <a:rPr lang="ko-KR" altLang="en-US" sz="1500" dirty="0" smtClean="0"/>
              <a:t>해당 </a:t>
            </a:r>
            <a:r>
              <a:rPr lang="ko-KR" altLang="en-US" sz="1500" dirty="0" err="1" smtClean="0"/>
              <a:t>게시글의</a:t>
            </a:r>
            <a:r>
              <a:rPr lang="ko-KR" altLang="en-US" sz="1500" dirty="0" smtClean="0"/>
              <a:t> 댓글을 작성하는 영역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7p-4. </a:t>
            </a:r>
            <a:r>
              <a:rPr lang="ko-KR" altLang="en-US" sz="1500" dirty="0" smtClean="0"/>
              <a:t>작성한 댓글을 등록하는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7p-5. </a:t>
            </a:r>
            <a:r>
              <a:rPr lang="ko-KR" altLang="en-US" sz="1500" dirty="0" smtClean="0"/>
              <a:t>작성된 댓글의 비밀번호 확인후 일치 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해당댓글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수정가능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7p-6. </a:t>
            </a:r>
            <a:r>
              <a:rPr lang="ko-KR" altLang="en-US" sz="1500" dirty="0" smtClean="0"/>
              <a:t>작성된 댓글의 비밀번호 확인 후 일치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댓글 </a:t>
            </a:r>
            <a:r>
              <a:rPr lang="ko-KR" altLang="en-US" sz="1500" dirty="0" err="1" smtClean="0"/>
              <a:t>삭제가능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7p-7. </a:t>
            </a:r>
            <a:r>
              <a:rPr lang="ko-KR" altLang="en-US" sz="1500" dirty="0" smtClean="0"/>
              <a:t>해당 댓글의 </a:t>
            </a:r>
            <a:r>
              <a:rPr lang="ko-KR" altLang="en-US" sz="1500" dirty="0" err="1" smtClean="0"/>
              <a:t>재댓글작성</a:t>
            </a:r>
            <a:r>
              <a:rPr lang="ko-KR" altLang="en-US" sz="1500" dirty="0" smtClean="0"/>
              <a:t> 버튼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464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666</Words>
  <Application>Microsoft Office PowerPoint</Application>
  <PresentationFormat>와이드스크린</PresentationFormat>
  <Paragraphs>223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IDEA SHARE BOX 게시판   (소켓통신 활용하기)</vt:lpstr>
      <vt:lpstr>기획 목적</vt:lpstr>
      <vt:lpstr>[화면 설명]  1p 메인 페이지</vt:lpstr>
      <vt:lpstr>[화면 설명]  2p 게시글 작성 페이지</vt:lpstr>
      <vt:lpstr>[화면 설명]  3p 게시글 작성 페이지2</vt:lpstr>
      <vt:lpstr>[화면 설명]  4p 메인 페이지 - 목록</vt:lpstr>
      <vt:lpstr>[화면 설명]  5p 메인 페이지 – 목록2</vt:lpstr>
      <vt:lpstr>[화면 설명]  6p 게시글 내용 페이지</vt:lpstr>
      <vt:lpstr>[화면 설명]  7p 게시글 내용 페이지-댓글</vt:lpstr>
      <vt:lpstr>[화면 설명]  8p 게시글 내용 페이지-댓글 수정 및 삭제</vt:lpstr>
      <vt:lpstr>[화면 설명]  9p 게시글 내용 페이지-재댓글</vt:lpstr>
      <vt:lpstr>[화면 설명]  10p 게시글 내용 삭제</vt:lpstr>
      <vt:lpstr>[화면 설명]  11p 메인 – 게시글삭제 후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소켓통신 활용하기</dc:title>
  <dc:creator>hi</dc:creator>
  <cp:lastModifiedBy>hi</cp:lastModifiedBy>
  <cp:revision>57</cp:revision>
  <dcterms:created xsi:type="dcterms:W3CDTF">2022-01-07T02:19:40Z</dcterms:created>
  <dcterms:modified xsi:type="dcterms:W3CDTF">2022-01-17T07:12:39Z</dcterms:modified>
</cp:coreProperties>
</file>